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1" d="100"/>
          <a:sy n="91" d="100"/>
        </p:scale>
        <p:origin x="322"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3A6D83E-268D-41D0-A813-3224FA14D45B}"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EC8BC-1EC8-4174-8881-B0587076FB34}"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42139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A3A6D83E-268D-41D0-A813-3224FA14D45B}" type="datetimeFigureOut">
              <a:rPr lang="en-US" smtClean="0"/>
              <a:t>9/18/2023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FEC8BC-1EC8-4174-8881-B0587076FB34}" type="slidenum">
              <a:rPr lang="en-US" smtClean="0"/>
              <a:t>‹#›</a:t>
            </a:fld>
            <a:endParaRPr lang="en-US"/>
          </a:p>
        </p:txBody>
      </p:sp>
    </p:spTree>
    <p:extLst>
      <p:ext uri="{BB962C8B-B14F-4D97-AF65-F5344CB8AC3E}">
        <p14:creationId xmlns:p14="http://schemas.microsoft.com/office/powerpoint/2010/main" val="1449488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A6D83E-268D-41D0-A813-3224FA14D45B}"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EC8BC-1EC8-4174-8881-B0587076FB34}" type="slidenum">
              <a:rPr lang="en-US" smtClean="0"/>
              <a:t>‹#›</a:t>
            </a:fld>
            <a:endParaRPr lang="en-US"/>
          </a:p>
        </p:txBody>
      </p:sp>
    </p:spTree>
    <p:extLst>
      <p:ext uri="{BB962C8B-B14F-4D97-AF65-F5344CB8AC3E}">
        <p14:creationId xmlns:p14="http://schemas.microsoft.com/office/powerpoint/2010/main" val="41403584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A6D83E-268D-41D0-A813-3224FA14D45B}"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EC8BC-1EC8-4174-8881-B0587076FB34}"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734181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A6D83E-268D-41D0-A813-3224FA14D45B}"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EC8BC-1EC8-4174-8881-B0587076FB34}" type="slidenum">
              <a:rPr lang="en-US" smtClean="0"/>
              <a:t>‹#›</a:t>
            </a:fld>
            <a:endParaRPr lang="en-US"/>
          </a:p>
        </p:txBody>
      </p:sp>
    </p:spTree>
    <p:extLst>
      <p:ext uri="{BB962C8B-B14F-4D97-AF65-F5344CB8AC3E}">
        <p14:creationId xmlns:p14="http://schemas.microsoft.com/office/powerpoint/2010/main" val="28048269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A6D83E-268D-41D0-A813-3224FA14D45B}"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EC8BC-1EC8-4174-8881-B0587076FB34}"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7722054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A6D83E-268D-41D0-A813-3224FA14D45B}"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EC8BC-1EC8-4174-8881-B0587076FB34}" type="slidenum">
              <a:rPr lang="en-US" smtClean="0"/>
              <a:t>‹#›</a:t>
            </a:fld>
            <a:endParaRPr lang="en-US"/>
          </a:p>
        </p:txBody>
      </p:sp>
    </p:spTree>
    <p:extLst>
      <p:ext uri="{BB962C8B-B14F-4D97-AF65-F5344CB8AC3E}">
        <p14:creationId xmlns:p14="http://schemas.microsoft.com/office/powerpoint/2010/main" val="8392940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A6D83E-268D-41D0-A813-3224FA14D45B}"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EC8BC-1EC8-4174-8881-B0587076FB34}" type="slidenum">
              <a:rPr lang="en-US" smtClean="0"/>
              <a:t>‹#›</a:t>
            </a:fld>
            <a:endParaRPr lang="en-US"/>
          </a:p>
        </p:txBody>
      </p:sp>
    </p:spTree>
    <p:extLst>
      <p:ext uri="{BB962C8B-B14F-4D97-AF65-F5344CB8AC3E}">
        <p14:creationId xmlns:p14="http://schemas.microsoft.com/office/powerpoint/2010/main" val="2342036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A6D83E-268D-41D0-A813-3224FA14D45B}"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EC8BC-1EC8-4174-8881-B0587076FB34}" type="slidenum">
              <a:rPr lang="en-US" smtClean="0"/>
              <a:t>‹#›</a:t>
            </a:fld>
            <a:endParaRPr lang="en-US"/>
          </a:p>
        </p:txBody>
      </p:sp>
    </p:spTree>
    <p:extLst>
      <p:ext uri="{BB962C8B-B14F-4D97-AF65-F5344CB8AC3E}">
        <p14:creationId xmlns:p14="http://schemas.microsoft.com/office/powerpoint/2010/main" val="2380062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A6D83E-268D-41D0-A813-3224FA14D45B}"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EC8BC-1EC8-4174-8881-B0587076FB34}" type="slidenum">
              <a:rPr lang="en-US" smtClean="0"/>
              <a:t>‹#›</a:t>
            </a:fld>
            <a:endParaRPr lang="en-US"/>
          </a:p>
        </p:txBody>
      </p:sp>
    </p:spTree>
    <p:extLst>
      <p:ext uri="{BB962C8B-B14F-4D97-AF65-F5344CB8AC3E}">
        <p14:creationId xmlns:p14="http://schemas.microsoft.com/office/powerpoint/2010/main" val="3175550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A6D83E-268D-41D0-A813-3224FA14D45B}"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EC8BC-1EC8-4174-8881-B0587076FB34}" type="slidenum">
              <a:rPr lang="en-US" smtClean="0"/>
              <a:t>‹#›</a:t>
            </a:fld>
            <a:endParaRPr lang="en-US"/>
          </a:p>
        </p:txBody>
      </p:sp>
    </p:spTree>
    <p:extLst>
      <p:ext uri="{BB962C8B-B14F-4D97-AF65-F5344CB8AC3E}">
        <p14:creationId xmlns:p14="http://schemas.microsoft.com/office/powerpoint/2010/main" val="2525927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3A6D83E-268D-41D0-A813-3224FA14D45B}" type="datetimeFigureOut">
              <a:rPr lang="en-US" smtClean="0"/>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FEC8BC-1EC8-4174-8881-B0587076FB34}" type="slidenum">
              <a:rPr lang="en-US" smtClean="0"/>
              <a:t>‹#›</a:t>
            </a:fld>
            <a:endParaRPr lang="en-US"/>
          </a:p>
        </p:txBody>
      </p:sp>
    </p:spTree>
    <p:extLst>
      <p:ext uri="{BB962C8B-B14F-4D97-AF65-F5344CB8AC3E}">
        <p14:creationId xmlns:p14="http://schemas.microsoft.com/office/powerpoint/2010/main" val="1277588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3A6D83E-268D-41D0-A813-3224FA14D45B}" type="datetimeFigureOut">
              <a:rPr lang="en-US" smtClean="0"/>
              <a:t>9/18/2023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FEC8BC-1EC8-4174-8881-B0587076FB34}" type="slidenum">
              <a:rPr lang="en-US" smtClean="0"/>
              <a:t>‹#›</a:t>
            </a:fld>
            <a:endParaRPr lang="en-US"/>
          </a:p>
        </p:txBody>
      </p:sp>
    </p:spTree>
    <p:extLst>
      <p:ext uri="{BB962C8B-B14F-4D97-AF65-F5344CB8AC3E}">
        <p14:creationId xmlns:p14="http://schemas.microsoft.com/office/powerpoint/2010/main" val="803578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3A6D83E-268D-41D0-A813-3224FA14D45B}" type="datetimeFigureOut">
              <a:rPr lang="en-US" smtClean="0"/>
              <a:t>9/18/2023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FEC8BC-1EC8-4174-8881-B0587076FB34}" type="slidenum">
              <a:rPr lang="en-US" smtClean="0"/>
              <a:t>‹#›</a:t>
            </a:fld>
            <a:endParaRPr lang="en-US"/>
          </a:p>
        </p:txBody>
      </p:sp>
    </p:spTree>
    <p:extLst>
      <p:ext uri="{BB962C8B-B14F-4D97-AF65-F5344CB8AC3E}">
        <p14:creationId xmlns:p14="http://schemas.microsoft.com/office/powerpoint/2010/main" val="2326313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A6D83E-268D-41D0-A813-3224FA14D45B}" type="datetimeFigureOut">
              <a:rPr lang="en-US" smtClean="0"/>
              <a:t>9/18/2023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FEC8BC-1EC8-4174-8881-B0587076FB34}" type="slidenum">
              <a:rPr lang="en-US" smtClean="0"/>
              <a:t>‹#›</a:t>
            </a:fld>
            <a:endParaRPr lang="en-US"/>
          </a:p>
        </p:txBody>
      </p:sp>
    </p:spTree>
    <p:extLst>
      <p:ext uri="{BB962C8B-B14F-4D97-AF65-F5344CB8AC3E}">
        <p14:creationId xmlns:p14="http://schemas.microsoft.com/office/powerpoint/2010/main" val="3449141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3A6D83E-268D-41D0-A813-3224FA14D45B}" type="datetimeFigureOut">
              <a:rPr lang="en-US" smtClean="0"/>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FEC8BC-1EC8-4174-8881-B0587076FB34}" type="slidenum">
              <a:rPr lang="en-US" smtClean="0"/>
              <a:t>‹#›</a:t>
            </a:fld>
            <a:endParaRPr lang="en-US"/>
          </a:p>
        </p:txBody>
      </p:sp>
    </p:spTree>
    <p:extLst>
      <p:ext uri="{BB962C8B-B14F-4D97-AF65-F5344CB8AC3E}">
        <p14:creationId xmlns:p14="http://schemas.microsoft.com/office/powerpoint/2010/main" val="3786457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3A6D83E-268D-41D0-A813-3224FA14D45B}" type="datetimeFigureOut">
              <a:rPr lang="en-US" smtClean="0"/>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FEC8BC-1EC8-4174-8881-B0587076FB34}" type="slidenum">
              <a:rPr lang="en-US" smtClean="0"/>
              <a:t>‹#›</a:t>
            </a:fld>
            <a:endParaRPr lang="en-US"/>
          </a:p>
        </p:txBody>
      </p:sp>
    </p:spTree>
    <p:extLst>
      <p:ext uri="{BB962C8B-B14F-4D97-AF65-F5344CB8AC3E}">
        <p14:creationId xmlns:p14="http://schemas.microsoft.com/office/powerpoint/2010/main" val="790958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A3A6D83E-268D-41D0-A813-3224FA14D45B}" type="datetimeFigureOut">
              <a:rPr lang="en-US" smtClean="0"/>
              <a:t>9/18/2023</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7AFEC8BC-1EC8-4174-8881-B0587076FB34}" type="slidenum">
              <a:rPr lang="en-US" smtClean="0"/>
              <a:t>‹#›</a:t>
            </a:fld>
            <a:endParaRPr lang="en-US"/>
          </a:p>
        </p:txBody>
      </p:sp>
    </p:spTree>
    <p:extLst>
      <p:ext uri="{BB962C8B-B14F-4D97-AF65-F5344CB8AC3E}">
        <p14:creationId xmlns:p14="http://schemas.microsoft.com/office/powerpoint/2010/main" val="16812912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pixabay.com/illustrations/thumbs-up-smiley-face-emoji-happy-4007573/"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417D2-98BD-C1F0-E5AB-BD34B3EA0590}"/>
              </a:ext>
            </a:extLst>
          </p:cNvPr>
          <p:cNvSpPr>
            <a:spLocks noGrp="1"/>
          </p:cNvSpPr>
          <p:nvPr>
            <p:ph type="ctrTitle"/>
          </p:nvPr>
        </p:nvSpPr>
        <p:spPr/>
        <p:txBody>
          <a:bodyPr>
            <a:normAutofit/>
          </a:bodyPr>
          <a:lstStyle/>
          <a:p>
            <a:r>
              <a:rPr lang="en-US" sz="4000" b="1" i="0" dirty="0">
                <a:solidFill>
                  <a:srgbClr val="293846"/>
                </a:solidFill>
                <a:effectLst/>
                <a:latin typeface="Cairo"/>
              </a:rPr>
              <a:t>How to act responsibly and safely when solving computer problems</a:t>
            </a:r>
            <a:endParaRPr lang="en-US" sz="4000" b="1" dirty="0"/>
          </a:p>
        </p:txBody>
      </p:sp>
      <p:sp>
        <p:nvSpPr>
          <p:cNvPr id="3" name="Subtitle 2">
            <a:extLst>
              <a:ext uri="{FF2B5EF4-FFF2-40B4-BE49-F238E27FC236}">
                <a16:creationId xmlns:a16="http://schemas.microsoft.com/office/drawing/2014/main" id="{25A0BB95-8E85-BEE1-70D9-AF3FA20BF72F}"/>
              </a:ext>
            </a:extLst>
          </p:cNvPr>
          <p:cNvSpPr>
            <a:spLocks noGrp="1"/>
          </p:cNvSpPr>
          <p:nvPr>
            <p:ph type="subTitle" idx="1"/>
          </p:nvPr>
        </p:nvSpPr>
        <p:spPr/>
        <p:txBody>
          <a:bodyPr/>
          <a:lstStyle/>
          <a:p>
            <a:r>
              <a:rPr lang="en-US" dirty="0"/>
              <a:t>Done by: Adam Matari</a:t>
            </a:r>
          </a:p>
        </p:txBody>
      </p:sp>
    </p:spTree>
    <p:extLst>
      <p:ext uri="{BB962C8B-B14F-4D97-AF65-F5344CB8AC3E}">
        <p14:creationId xmlns:p14="http://schemas.microsoft.com/office/powerpoint/2010/main" val="3355796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A189D-3712-04EA-F262-9E6201494B9C}"/>
              </a:ext>
            </a:extLst>
          </p:cNvPr>
          <p:cNvSpPr>
            <a:spLocks noGrp="1"/>
          </p:cNvSpPr>
          <p:nvPr>
            <p:ph type="title"/>
          </p:nvPr>
        </p:nvSpPr>
        <p:spPr>
          <a:xfrm>
            <a:off x="941796" y="1039484"/>
            <a:ext cx="10515600" cy="1325563"/>
          </a:xfrm>
        </p:spPr>
        <p:txBody>
          <a:bodyPr>
            <a:normAutofit fontScale="90000"/>
          </a:bodyPr>
          <a:lstStyle/>
          <a:p>
            <a:r>
              <a:rPr lang="en-US" b="1" dirty="0">
                <a:solidFill>
                  <a:srgbClr val="0073CE"/>
                </a:solidFill>
                <a:latin typeface="Source Sans Pro" panose="020B0503030403020204" pitchFamily="34" charset="0"/>
              </a:rPr>
              <a:t>R</a:t>
            </a:r>
            <a:r>
              <a:rPr lang="en-US" b="1" i="0" dirty="0">
                <a:solidFill>
                  <a:srgbClr val="0073CE"/>
                </a:solidFill>
                <a:effectLst/>
                <a:latin typeface="Source Sans Pro" panose="020B0503030403020204" pitchFamily="34" charset="0"/>
              </a:rPr>
              <a:t>esponsible use of Technology</a:t>
            </a:r>
            <a:br>
              <a:rPr lang="en-US" b="1" i="0" dirty="0">
                <a:solidFill>
                  <a:srgbClr val="0073CE"/>
                </a:solidFill>
                <a:effectLst/>
                <a:latin typeface="Source Sans Pro" panose="020B0503030403020204" pitchFamily="34" charset="0"/>
              </a:rPr>
            </a:br>
            <a:br>
              <a:rPr lang="en-US" b="0" i="0" dirty="0">
                <a:solidFill>
                  <a:srgbClr val="454545"/>
                </a:solidFill>
                <a:effectLst/>
                <a:latin typeface="Helvetica Neue"/>
              </a:rPr>
            </a:br>
            <a:endParaRPr lang="en-US" dirty="0"/>
          </a:p>
        </p:txBody>
      </p:sp>
      <p:sp>
        <p:nvSpPr>
          <p:cNvPr id="3" name="Content Placeholder 2">
            <a:extLst>
              <a:ext uri="{FF2B5EF4-FFF2-40B4-BE49-F238E27FC236}">
                <a16:creationId xmlns:a16="http://schemas.microsoft.com/office/drawing/2014/main" id="{0A4BDE2A-2BC9-E6E5-8E33-91F7E9D8D31B}"/>
              </a:ext>
            </a:extLst>
          </p:cNvPr>
          <p:cNvSpPr>
            <a:spLocks noGrp="1"/>
          </p:cNvSpPr>
          <p:nvPr>
            <p:ph idx="1"/>
          </p:nvPr>
        </p:nvSpPr>
        <p:spPr>
          <a:xfrm>
            <a:off x="648656" y="2019990"/>
            <a:ext cx="10515600" cy="4351338"/>
          </a:xfrm>
        </p:spPr>
        <p:txBody>
          <a:bodyPr/>
          <a:lstStyle/>
          <a:p>
            <a:r>
              <a:rPr lang="en-US" b="1" i="0" dirty="0">
                <a:solidFill>
                  <a:srgbClr val="454545"/>
                </a:solidFill>
                <a:effectLst/>
                <a:latin typeface="Helvetica Neue"/>
              </a:rPr>
              <a:t>Technology is an integral part of life for all of us. As parents, it can sometimes be hard to keep up with the constantly evolving new developments in technology that attract our teens. While we may not always be able to keep up with all the latest things, we can introduce a framework for our family so that the younger members can develop a healthy and safe relationship with technology.</a:t>
            </a:r>
            <a:endParaRPr lang="en-US" b="1" dirty="0"/>
          </a:p>
        </p:txBody>
      </p:sp>
    </p:spTree>
    <p:extLst>
      <p:ext uri="{BB962C8B-B14F-4D97-AF65-F5344CB8AC3E}">
        <p14:creationId xmlns:p14="http://schemas.microsoft.com/office/powerpoint/2010/main" val="1897635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54375-70AF-5788-D1A2-3B528BF789FD}"/>
              </a:ext>
            </a:extLst>
          </p:cNvPr>
          <p:cNvSpPr>
            <a:spLocks noGrp="1"/>
          </p:cNvSpPr>
          <p:nvPr>
            <p:ph type="title"/>
          </p:nvPr>
        </p:nvSpPr>
        <p:spPr>
          <a:xfrm>
            <a:off x="967596" y="951721"/>
            <a:ext cx="10515600" cy="1325563"/>
          </a:xfrm>
        </p:spPr>
        <p:txBody>
          <a:bodyPr>
            <a:normAutofit fontScale="90000"/>
          </a:bodyPr>
          <a:lstStyle/>
          <a:p>
            <a:r>
              <a:rPr lang="en-US" b="1" dirty="0">
                <a:solidFill>
                  <a:srgbClr val="0073CE"/>
                </a:solidFill>
                <a:latin typeface="Source Sans Pro" panose="020B0503030403020204" pitchFamily="34" charset="0"/>
              </a:rPr>
              <a:t>T</a:t>
            </a:r>
            <a:r>
              <a:rPr lang="en-US" b="1" i="0" dirty="0">
                <a:solidFill>
                  <a:srgbClr val="0073CE"/>
                </a:solidFill>
                <a:effectLst/>
                <a:latin typeface="Source Sans Pro" panose="020B0503030403020204" pitchFamily="34" charset="0"/>
              </a:rPr>
              <a:t>hink about the future</a:t>
            </a:r>
            <a:br>
              <a:rPr lang="en-US" b="1" i="0" dirty="0">
                <a:solidFill>
                  <a:srgbClr val="0073CE"/>
                </a:solidFill>
                <a:effectLst/>
                <a:latin typeface="Source Sans Pro" panose="020B0503030403020204" pitchFamily="34" charset="0"/>
              </a:rPr>
            </a:br>
            <a:br>
              <a:rPr lang="en-US" dirty="0"/>
            </a:br>
            <a:endParaRPr lang="en-US" dirty="0"/>
          </a:p>
        </p:txBody>
      </p:sp>
      <p:sp>
        <p:nvSpPr>
          <p:cNvPr id="3" name="Content Placeholder 2">
            <a:extLst>
              <a:ext uri="{FF2B5EF4-FFF2-40B4-BE49-F238E27FC236}">
                <a16:creationId xmlns:a16="http://schemas.microsoft.com/office/drawing/2014/main" id="{F131B72D-8D02-53F6-DBDF-4B37DDD2CA59}"/>
              </a:ext>
            </a:extLst>
          </p:cNvPr>
          <p:cNvSpPr>
            <a:spLocks noGrp="1"/>
          </p:cNvSpPr>
          <p:nvPr>
            <p:ph idx="1"/>
          </p:nvPr>
        </p:nvSpPr>
        <p:spPr/>
        <p:txBody>
          <a:bodyPr/>
          <a:lstStyle/>
          <a:p>
            <a:r>
              <a:rPr lang="en-US" b="1" i="0" dirty="0">
                <a:solidFill>
                  <a:srgbClr val="454545"/>
                </a:solidFill>
                <a:effectLst/>
                <a:latin typeface="Helvetica Neue"/>
              </a:rPr>
              <a:t>It’s an important lesson to learn that online material is forever. How does your child want to be seen in the world – not just now, but when they’re an adult looking for a job?</a:t>
            </a:r>
            <a:endParaRPr lang="en-US" b="1" dirty="0"/>
          </a:p>
        </p:txBody>
      </p:sp>
    </p:spTree>
    <p:extLst>
      <p:ext uri="{BB962C8B-B14F-4D97-AF65-F5344CB8AC3E}">
        <p14:creationId xmlns:p14="http://schemas.microsoft.com/office/powerpoint/2010/main" val="3178203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8D0A6-C92C-236A-1C75-2E21EAA2ADF5}"/>
              </a:ext>
            </a:extLst>
          </p:cNvPr>
          <p:cNvSpPr>
            <a:spLocks noGrp="1"/>
          </p:cNvSpPr>
          <p:nvPr>
            <p:ph type="title"/>
          </p:nvPr>
        </p:nvSpPr>
        <p:spPr>
          <a:xfrm>
            <a:off x="984849" y="554636"/>
            <a:ext cx="10515600" cy="1325563"/>
          </a:xfrm>
        </p:spPr>
        <p:txBody>
          <a:bodyPr/>
          <a:lstStyle/>
          <a:p>
            <a:r>
              <a:rPr lang="en-US" b="1" i="0" dirty="0">
                <a:solidFill>
                  <a:srgbClr val="0073CE"/>
                </a:solidFill>
                <a:effectLst/>
                <a:latin typeface="Source Sans Pro" panose="020B0503030403020204" pitchFamily="34" charset="0"/>
              </a:rPr>
              <a:t>Remind them to be kind</a:t>
            </a:r>
            <a:br>
              <a:rPr lang="en-US" b="1" i="0" dirty="0">
                <a:solidFill>
                  <a:srgbClr val="0073CE"/>
                </a:solidFill>
                <a:effectLst/>
                <a:latin typeface="Source Sans Pro" panose="020B0503030403020204" pitchFamily="34" charset="0"/>
              </a:rPr>
            </a:br>
            <a:endParaRPr lang="en-US" dirty="0"/>
          </a:p>
        </p:txBody>
      </p:sp>
      <p:sp>
        <p:nvSpPr>
          <p:cNvPr id="3" name="Content Placeholder 2">
            <a:extLst>
              <a:ext uri="{FF2B5EF4-FFF2-40B4-BE49-F238E27FC236}">
                <a16:creationId xmlns:a16="http://schemas.microsoft.com/office/drawing/2014/main" id="{FA4D4476-D0FD-E185-CF3D-217A1CC1AA24}"/>
              </a:ext>
            </a:extLst>
          </p:cNvPr>
          <p:cNvSpPr>
            <a:spLocks noGrp="1"/>
          </p:cNvSpPr>
          <p:nvPr>
            <p:ph idx="1"/>
          </p:nvPr>
        </p:nvSpPr>
        <p:spPr/>
        <p:txBody>
          <a:bodyPr/>
          <a:lstStyle/>
          <a:p>
            <a:r>
              <a:rPr lang="en-US" b="1" i="0" dirty="0">
                <a:solidFill>
                  <a:srgbClr val="454545"/>
                </a:solidFill>
                <a:effectLst/>
                <a:latin typeface="Helvetica Neue"/>
              </a:rPr>
              <a:t>Respect is key. Teach your child not to say or do anything online that could hurt or humiliate anyone, just as you would expect them to behave in real life. They should also not do anything that they know you would be unhappy with, such as forwarding material that would hurt or embarrass someone else.</a:t>
            </a:r>
            <a:endParaRPr lang="en-US" b="1" dirty="0"/>
          </a:p>
        </p:txBody>
      </p:sp>
    </p:spTree>
    <p:extLst>
      <p:ext uri="{BB962C8B-B14F-4D97-AF65-F5344CB8AC3E}">
        <p14:creationId xmlns:p14="http://schemas.microsoft.com/office/powerpoint/2010/main" val="2759975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7884F-9BAC-71A7-53E7-628F3C31654F}"/>
              </a:ext>
            </a:extLst>
          </p:cNvPr>
          <p:cNvSpPr>
            <a:spLocks noGrp="1"/>
          </p:cNvSpPr>
          <p:nvPr>
            <p:ph type="title"/>
          </p:nvPr>
        </p:nvSpPr>
        <p:spPr>
          <a:xfrm>
            <a:off x="838200" y="710602"/>
            <a:ext cx="10515600" cy="1325563"/>
          </a:xfrm>
        </p:spPr>
        <p:txBody>
          <a:bodyPr/>
          <a:lstStyle/>
          <a:p>
            <a:r>
              <a:rPr lang="en-US" b="1" i="0" dirty="0">
                <a:solidFill>
                  <a:srgbClr val="0073CE"/>
                </a:solidFill>
                <a:effectLst/>
                <a:latin typeface="Source Sans Pro" panose="020B0503030403020204" pitchFamily="34" charset="0"/>
              </a:rPr>
              <a:t>Teach them to respect people's privacy</a:t>
            </a:r>
            <a:br>
              <a:rPr lang="en-US" b="1" i="0" dirty="0">
                <a:solidFill>
                  <a:srgbClr val="0073CE"/>
                </a:solidFill>
                <a:effectLst/>
                <a:latin typeface="Source Sans Pro" panose="020B0503030403020204" pitchFamily="34" charset="0"/>
              </a:rPr>
            </a:br>
            <a:endParaRPr lang="en-US" dirty="0"/>
          </a:p>
        </p:txBody>
      </p:sp>
      <p:sp>
        <p:nvSpPr>
          <p:cNvPr id="3" name="Content Placeholder 2">
            <a:extLst>
              <a:ext uri="{FF2B5EF4-FFF2-40B4-BE49-F238E27FC236}">
                <a16:creationId xmlns:a16="http://schemas.microsoft.com/office/drawing/2014/main" id="{6989C73A-C661-30FE-3EC0-391F5DD71315}"/>
              </a:ext>
            </a:extLst>
          </p:cNvPr>
          <p:cNvSpPr>
            <a:spLocks noGrp="1"/>
          </p:cNvSpPr>
          <p:nvPr>
            <p:ph idx="1"/>
          </p:nvPr>
        </p:nvSpPr>
        <p:spPr/>
        <p:txBody>
          <a:bodyPr/>
          <a:lstStyle/>
          <a:p>
            <a:r>
              <a:rPr lang="en-US" b="1" i="0" dirty="0">
                <a:solidFill>
                  <a:srgbClr val="454545"/>
                </a:solidFill>
                <a:effectLst/>
                <a:latin typeface="Helvetica Neue"/>
              </a:rPr>
              <a:t>If they ever receive material that is private, such as personal or explicit photos or videos, they should delete them immediately. Failure to do this could have very real consequences.</a:t>
            </a:r>
            <a:endParaRPr lang="en-US" b="1" dirty="0"/>
          </a:p>
        </p:txBody>
      </p:sp>
    </p:spTree>
    <p:extLst>
      <p:ext uri="{BB962C8B-B14F-4D97-AF65-F5344CB8AC3E}">
        <p14:creationId xmlns:p14="http://schemas.microsoft.com/office/powerpoint/2010/main" val="3516221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5DB96-8C07-13F4-B99C-A3E5CDF147BA}"/>
              </a:ext>
            </a:extLst>
          </p:cNvPr>
          <p:cNvSpPr>
            <a:spLocks noGrp="1"/>
          </p:cNvSpPr>
          <p:nvPr>
            <p:ph type="title"/>
          </p:nvPr>
        </p:nvSpPr>
        <p:spPr>
          <a:xfrm>
            <a:off x="-607693" y="6262328"/>
            <a:ext cx="8534400" cy="1507067"/>
          </a:xfrm>
        </p:spPr>
        <p:txBody>
          <a:bodyPr/>
          <a:lstStyle/>
          <a:p>
            <a:endParaRPr lang="en-US" dirty="0"/>
          </a:p>
        </p:txBody>
      </p:sp>
      <p:sp>
        <p:nvSpPr>
          <p:cNvPr id="3" name="Content Placeholder 2">
            <a:extLst>
              <a:ext uri="{FF2B5EF4-FFF2-40B4-BE49-F238E27FC236}">
                <a16:creationId xmlns:a16="http://schemas.microsoft.com/office/drawing/2014/main" id="{D19D5F72-3B26-5B84-2AEE-2578A992540A}"/>
              </a:ext>
            </a:extLst>
          </p:cNvPr>
          <p:cNvSpPr>
            <a:spLocks noGrp="1"/>
          </p:cNvSpPr>
          <p:nvPr>
            <p:ph idx="1"/>
          </p:nvPr>
        </p:nvSpPr>
        <p:spPr>
          <a:xfrm>
            <a:off x="678809" y="2664524"/>
            <a:ext cx="10515600" cy="4351338"/>
          </a:xfrm>
        </p:spPr>
        <p:txBody>
          <a:bodyPr>
            <a:normAutofit/>
          </a:bodyPr>
          <a:lstStyle/>
          <a:p>
            <a:pPr marL="0" indent="0" algn="ctr">
              <a:buNone/>
            </a:pPr>
            <a:r>
              <a:rPr lang="en-US" sz="6000" b="1" dirty="0"/>
              <a:t>Thank you for your time</a:t>
            </a:r>
          </a:p>
          <a:p>
            <a:pPr marL="0" indent="0" algn="ctr">
              <a:buNone/>
            </a:pPr>
            <a:endParaRPr lang="en-US" sz="6000" b="1" dirty="0"/>
          </a:p>
          <a:p>
            <a:pPr marL="0" indent="0" algn="ctr">
              <a:buNone/>
            </a:pPr>
            <a:endParaRPr lang="en-US" sz="6000" b="1" dirty="0"/>
          </a:p>
          <a:p>
            <a:pPr marL="0" indent="0" algn="ctr">
              <a:buNone/>
            </a:pPr>
            <a:endParaRPr lang="en-US" sz="6000" b="1" dirty="0"/>
          </a:p>
          <a:p>
            <a:pPr marL="0" indent="0" algn="ctr">
              <a:buNone/>
            </a:pPr>
            <a:endParaRPr lang="en-US" sz="6000" b="1" dirty="0"/>
          </a:p>
        </p:txBody>
      </p:sp>
      <p:pic>
        <p:nvPicPr>
          <p:cNvPr id="5" name="Picture 4">
            <a:extLst>
              <a:ext uri="{FF2B5EF4-FFF2-40B4-BE49-F238E27FC236}">
                <a16:creationId xmlns:a16="http://schemas.microsoft.com/office/drawing/2014/main" id="{B389B6A5-CFF2-227F-D7AA-D5804AEDC404}"/>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453614" y="3315467"/>
            <a:ext cx="3284771" cy="2295918"/>
          </a:xfrm>
          <a:prstGeom prst="rect">
            <a:avLst/>
          </a:prstGeom>
        </p:spPr>
      </p:pic>
    </p:spTree>
    <p:extLst>
      <p:ext uri="{BB962C8B-B14F-4D97-AF65-F5344CB8AC3E}">
        <p14:creationId xmlns:p14="http://schemas.microsoft.com/office/powerpoint/2010/main" val="2468442710"/>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TotalTime>
  <Words>252</Words>
  <Application>Microsoft Office PowerPoint</Application>
  <PresentationFormat>Widescreen</PresentationFormat>
  <Paragraphs>13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Cairo</vt:lpstr>
      <vt:lpstr>Century Gothic</vt:lpstr>
      <vt:lpstr>Helvetica Neue</vt:lpstr>
      <vt:lpstr>Source Sans Pro</vt:lpstr>
      <vt:lpstr>Wingdings 3</vt:lpstr>
      <vt:lpstr>Slice</vt:lpstr>
      <vt:lpstr>How to act responsibly and safely when solving computer problems</vt:lpstr>
      <vt:lpstr>Responsible use of Technology  </vt:lpstr>
      <vt:lpstr>Think about the future  </vt:lpstr>
      <vt:lpstr>Remind them to be kind </vt:lpstr>
      <vt:lpstr>Teach them to respect people's privacy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act responsibly and safely when solving computer problems</dc:title>
  <dc:creator>Mazin Matari</dc:creator>
  <cp:lastModifiedBy>Mazin Matari</cp:lastModifiedBy>
  <cp:revision>1</cp:revision>
  <dcterms:created xsi:type="dcterms:W3CDTF">2023-09-18T17:38:46Z</dcterms:created>
  <dcterms:modified xsi:type="dcterms:W3CDTF">2023-09-18T17:40:04Z</dcterms:modified>
</cp:coreProperties>
</file>