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2050-FF95-F451-5C00-87CD1A0D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9567C-9F19-5988-5230-E57F00378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1A97D-9009-AB01-4F47-940A87F7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C1FF3-FDFF-097D-1410-F00684BA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1966-5F4B-66F7-C16F-9B3E357C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5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260D-BD00-DAD1-1EB2-9F08FAF9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FC3FA-955A-B217-7705-496DC3541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B4E1-BD1A-B30A-70AD-501E2B83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93B52-EC5A-FE6E-8B82-5560C516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7CA0E-ECF8-1AF7-CE58-92436A94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483DD-F837-C4A1-9F3C-143FAB2F8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4473E-584D-F770-7052-091501279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1050C-160E-18D8-D5B7-ACDDDE62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0927C-2947-E2DC-ADDA-FE268318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F0E6-3732-BB97-5349-037870DB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C8BB-A9D2-6777-0132-0CA90272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3C61-8DD1-A5E6-779E-4803E5D82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B420-6EB3-C6F3-1627-A1031034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C3D5F-9BFC-32D3-E3CB-8F475EF8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4C6E8-CEC7-2366-AEE7-A929AFF6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1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886E-8CCF-0F56-3F26-CD2FD56A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0D69B-A88F-8119-A2BD-3921D93B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12D2E-E1C6-56C7-69CD-F1866B5D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DA2E-BAF9-868A-49AC-5150D433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8AB6E-A4E4-4BDC-3329-45A4A3E7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0AB6-377C-0B36-7CF8-64F5F9C7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D7EF-AA59-BFC2-677D-D382F0C44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F2C7E-DCB1-5343-047E-DA498E90D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9EF1F-BC28-EAB7-AAD9-6D0C5079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3EE9A-4F39-D1CE-B48C-6BA8E147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E01F2-89A8-7B41-0167-864283AC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8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A9A8-5068-74E9-1B34-72CED813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22B1C-95F7-B074-59FF-28C1327D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2F1EE-CC5B-BB80-9432-1479020F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90C3D-7882-94E8-4C28-F0C8D5223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87185-B0F7-CD21-C78E-8843A51D9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64BC3-5DC5-A94F-4DA9-866BC499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1E4DA7-0085-6A66-ECA5-1C0963B7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771CF-00A2-FB3F-5586-D0FDEB5C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6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83B1-3502-CEEB-5213-2E175A6C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5AFE1-66FB-2C5E-25A4-B28F457F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1A98A-BC69-59DC-9E64-6D3F68C7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83FC7-C5AB-5F09-BE99-A5A1F749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B3D0DF-F900-276F-47D9-60ADC2C9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AFA4B-5E75-7977-BD84-AC916AAE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59D3-9351-5611-21C0-828B6832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7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52B5-E609-0DB2-D19F-097D50A6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E0E5-B215-1E2F-6519-1CBB5E4F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DBEB7-7D8A-343E-3A4B-B44F6F867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E879-4149-535A-94DE-527F3E2E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6DE41-D75E-D3A4-596C-FA328CB9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51198-615C-D8A2-1F5B-F6E7F3E3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1132-79F8-2800-4A08-3EECC16E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6840E-133F-F06C-EB1E-B89E1F412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08E18-B9A3-9B49-E6FA-6C4D18113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B9342-7513-B8E4-5918-D641DEA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F7662-826D-9725-F9A7-54999990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BE51-AF31-1C3B-D604-6F8A43ED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9ADF2-7154-AA5A-83CF-EF9FCD6A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C278-A864-6CEA-0F93-138365B25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41CA-E0BE-8466-FCCC-0CE1F9A93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D8B4-EC07-4621-9B2E-0300CFCE4A4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9633C-DFCA-343D-2622-054CC428B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BD205-AC22-B6B3-EEEE-AD09D8D3A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389B-B3FA-4F57-A595-02FBF6B3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publicdomainpictures.net/view-image.php?image=155186&amp;picture=secure-awake-amp-aware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2983-12A2-C58A-2CC1-A7EB3D4B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27D82-D864-40D6-0D2B-67C1CA32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9822F-032E-E6A6-FE12-E6CA24AF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E4105F-B649-8F54-DC4F-DFF73BBB9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600" y="1661006"/>
            <a:ext cx="7376799" cy="3535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DA1A1-A103-D6EC-1AAE-5951BF9C924D}"/>
              </a:ext>
            </a:extLst>
          </p:cNvPr>
          <p:cNvSpPr txBox="1"/>
          <p:nvPr/>
        </p:nvSpPr>
        <p:spPr>
          <a:xfrm>
            <a:off x="6239381" y="3524240"/>
            <a:ext cx="462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E5C261-5297-63D0-0A3E-BD525F9B34B5}"/>
              </a:ext>
            </a:extLst>
          </p:cNvPr>
          <p:cNvSpPr/>
          <p:nvPr/>
        </p:nvSpPr>
        <p:spPr>
          <a:xfrm>
            <a:off x="4183233" y="1690688"/>
            <a:ext cx="3587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Be </a:t>
            </a:r>
            <a:r>
              <a:rPr lang="en-US" sz="5400" b="1" dirty="0">
                <a:ln/>
                <a:solidFill>
                  <a:schemeClr val="accent4"/>
                </a:solidFill>
              </a:rPr>
              <a:t>Cautious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3F5266-8199-00CA-680A-5BE199E2F325}"/>
              </a:ext>
            </a:extLst>
          </p:cNvPr>
          <p:cNvSpPr/>
          <p:nvPr/>
        </p:nvSpPr>
        <p:spPr>
          <a:xfrm>
            <a:off x="1058377" y="3336042"/>
            <a:ext cx="48942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Objective:</a:t>
            </a:r>
          </a:p>
          <a:p>
            <a:pPr algn="ctr"/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 to encourage people to act responsibly and safely when solving computer problems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E80AF3-3519-41DC-6E22-429E56EAB1F7}"/>
              </a:ext>
            </a:extLst>
          </p:cNvPr>
          <p:cNvSpPr/>
          <p:nvPr/>
        </p:nvSpPr>
        <p:spPr>
          <a:xfrm>
            <a:off x="5913098" y="3766929"/>
            <a:ext cx="48942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Done by : Nayefa AL-</a:t>
            </a:r>
            <a:r>
              <a:rPr lang="en-US" sz="2800" b="1" cap="none" spc="0" dirty="0" err="1">
                <a:ln/>
                <a:solidFill>
                  <a:schemeClr val="accent4"/>
                </a:solidFill>
                <a:effectLst/>
              </a:rPr>
              <a:t>Batarseh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Grade: 8   Section: A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25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16D4-7811-276F-B4E2-993C3BEF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F02C05-8991-8659-37E4-48DF4B8D4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67062" y="2077244"/>
            <a:ext cx="5857875" cy="38481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0188CA-5766-EDC5-E523-D6F2909E4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F630BC-0C1E-44BC-A938-986D05C73229}"/>
              </a:ext>
            </a:extLst>
          </p:cNvPr>
          <p:cNvSpPr/>
          <p:nvPr/>
        </p:nvSpPr>
        <p:spPr>
          <a:xfrm>
            <a:off x="2557670" y="1638025"/>
            <a:ext cx="7368208" cy="3525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4E24D-8124-D6FF-755C-EB673911B507}"/>
              </a:ext>
            </a:extLst>
          </p:cNvPr>
          <p:cNvSpPr/>
          <p:nvPr/>
        </p:nvSpPr>
        <p:spPr>
          <a:xfrm>
            <a:off x="4537466" y="1156688"/>
            <a:ext cx="30825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Secure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B1618-AFC0-E0ED-5CAE-837D55D0E7D4}"/>
              </a:ext>
            </a:extLst>
          </p:cNvPr>
          <p:cNvSpPr/>
          <p:nvPr/>
        </p:nvSpPr>
        <p:spPr>
          <a:xfrm>
            <a:off x="983111" y="2077244"/>
            <a:ext cx="9999002" cy="21385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 your passwords to yourself and do not give it to anyone.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Always lock your computer when you walk away.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Always log out your account.</a:t>
            </a:r>
            <a:r>
              <a:rPr lang="en-US" sz="3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Be-Secure | Wakefield">
            <a:extLst>
              <a:ext uri="{FF2B5EF4-FFF2-40B4-BE49-F238E27FC236}">
                <a16:creationId xmlns:a16="http://schemas.microsoft.com/office/drawing/2014/main" id="{5B3C4768-B1EC-FC5E-7D68-5C3EAF73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46" y="3637567"/>
            <a:ext cx="3665765" cy="213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oin.wav"/>
          </p:stSnd>
        </p:sndAc>
      </p:transition>
    </mc:Choice>
    <mc:Fallback xmlns="">
      <p:transition spd="med">
        <p:fade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E6FE3B-E7B4-6B8A-07DE-04A7ABE635D2}"/>
              </a:ext>
            </a:extLst>
          </p:cNvPr>
          <p:cNvSpPr txBox="1"/>
          <p:nvPr/>
        </p:nvSpPr>
        <p:spPr>
          <a:xfrm>
            <a:off x="8772938" y="3380311"/>
            <a:ext cx="314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 safe</a:t>
            </a:r>
          </a:p>
          <a:p>
            <a:r>
              <a:rPr lang="en-US" sz="3600" dirty="0">
                <a:solidFill>
                  <a:schemeClr val="bg1"/>
                </a:solidFill>
              </a:rPr>
              <a:t>Be responsible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B9A21-0DA7-74D0-F4DC-643A131C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82BDAF-FDC3-5B90-AF6F-30F3F0C25337}"/>
              </a:ext>
            </a:extLst>
          </p:cNvPr>
          <p:cNvSpPr/>
          <p:nvPr/>
        </p:nvSpPr>
        <p:spPr>
          <a:xfrm>
            <a:off x="2523744" y="1463040"/>
            <a:ext cx="7516368" cy="3566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8EECEF-684A-6F35-1F76-18F83921D23F}"/>
              </a:ext>
            </a:extLst>
          </p:cNvPr>
          <p:cNvSpPr/>
          <p:nvPr/>
        </p:nvSpPr>
        <p:spPr>
          <a:xfrm>
            <a:off x="3978264" y="1001375"/>
            <a:ext cx="4235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Respectful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D7879A-90E1-DA47-55C8-3E6EC134CC8E}"/>
              </a:ext>
            </a:extLst>
          </p:cNvPr>
          <p:cNvSpPr/>
          <p:nvPr/>
        </p:nvSpPr>
        <p:spPr>
          <a:xfrm>
            <a:off x="1112346" y="2048627"/>
            <a:ext cx="987874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 share or post anything that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have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given the permission to do.</a:t>
            </a: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243C83-442D-7474-180E-EA6913B9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2474976" y="3088801"/>
            <a:ext cx="7187977" cy="298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525302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E9AA-6A03-6B70-F2A9-7734A2F4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4C450-2122-3D71-92B6-1C3B3F91E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42018-7701-0587-8B02-CF0A663F6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B9FFF-163E-0CF9-9D56-FD72C8E47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393" y="1639669"/>
            <a:ext cx="7529213" cy="3578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9BD4E-5DDA-61E5-172E-FE1AE5498C2C}"/>
              </a:ext>
            </a:extLst>
          </p:cNvPr>
          <p:cNvSpPr txBox="1"/>
          <p:nvPr/>
        </p:nvSpPr>
        <p:spPr>
          <a:xfrm>
            <a:off x="4322063" y="1178004"/>
            <a:ext cx="354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/>
                </a:solidFill>
              </a:rPr>
              <a:t>Be Safe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9A167-3CDB-E05B-7BE4-2FE1BD4D9029}"/>
              </a:ext>
            </a:extLst>
          </p:cNvPr>
          <p:cNvSpPr txBox="1"/>
          <p:nvPr/>
        </p:nvSpPr>
        <p:spPr>
          <a:xfrm>
            <a:off x="1370075" y="1934180"/>
            <a:ext cx="9451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Make sure all cables are disconnected before attempting to move a device.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open suspicious attachments or click unusual links.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04D1FB-1F7D-D836-39AD-CFD33ABD7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184" y="3535415"/>
            <a:ext cx="4959422" cy="224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006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C1F3-A3F1-8A73-0DC6-22488B29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5D46F-9F19-0093-60D4-0B222812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4214E-FD3A-808E-8B0A-58C1F207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D114C-DE9B-ED45-25B5-0FD04F014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345" y="1557475"/>
            <a:ext cx="7535309" cy="3578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DABF7-C8B4-91B8-C135-D697B3059527}"/>
              </a:ext>
            </a:extLst>
          </p:cNvPr>
          <p:cNvSpPr txBox="1"/>
          <p:nvPr/>
        </p:nvSpPr>
        <p:spPr>
          <a:xfrm>
            <a:off x="3621187" y="1095810"/>
            <a:ext cx="493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/>
                </a:solidFill>
              </a:rPr>
              <a:t>Be responsible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8B881-49B5-741F-5055-B105C2CCEC99}"/>
              </a:ext>
            </a:extLst>
          </p:cNvPr>
          <p:cNvSpPr txBox="1"/>
          <p:nvPr/>
        </p:nvSpPr>
        <p:spPr>
          <a:xfrm>
            <a:off x="1276868" y="2152353"/>
            <a:ext cx="9055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Don’t over use the computer.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Use it when you need it the most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609F6-39FB-7849-9EBD-50EF50E47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355" y="3587323"/>
            <a:ext cx="5297424" cy="222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4839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A28A0-E3AA-E8ED-9C97-232A1F99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D41C62-B7C1-2BE0-ED7F-8A6267F1D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344" y="1636618"/>
            <a:ext cx="7535309" cy="35847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BF6EDA-2BD8-026C-BF30-B0990B6F0A51}"/>
              </a:ext>
            </a:extLst>
          </p:cNvPr>
          <p:cNvSpPr/>
          <p:nvPr/>
        </p:nvSpPr>
        <p:spPr>
          <a:xfrm>
            <a:off x="1778913" y="2151724"/>
            <a:ext cx="86341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4"/>
                </a:solidFill>
                <a:effectLst/>
              </a:rPr>
              <a:t>THANK YOU!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</a:rPr>
              <a:t>ACT SAFE…BE SAFE</a:t>
            </a:r>
            <a:endParaRPr lang="en-US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937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2023-09-17T13:52:53Z</dcterms:created>
  <dcterms:modified xsi:type="dcterms:W3CDTF">2023-09-18T16:14:03Z</dcterms:modified>
</cp:coreProperties>
</file>