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la Abida" initials="RA" lastIdx="6" clrIdx="0">
    <p:extLst>
      <p:ext uri="{19B8F6BF-5375-455C-9EA6-DF929625EA0E}">
        <p15:presenceInfo xmlns:p15="http://schemas.microsoft.com/office/powerpoint/2012/main" userId="dfbc412bb1bd0d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18:08:08.362" idx="2">
    <p:pos x="7423" y="698"/>
    <p:text>non fiction</p:text>
    <p:extLst>
      <p:ext uri="{C676402C-5697-4E1C-873F-D02D1690AC5C}">
        <p15:threadingInfo xmlns:p15="http://schemas.microsoft.com/office/powerpoint/2012/main" timeZoneBias="-180"/>
      </p:ext>
    </p:extLst>
  </p:cm>
  <p:cm authorId="1" dt="2023-09-18T18:08:26.420" idx="3">
    <p:pos x="3753" y="3083"/>
    <p:text>non fiction</p:text>
    <p:extLst>
      <p:ext uri="{C676402C-5697-4E1C-873F-D02D1690AC5C}">
        <p15:threadingInfo xmlns:p15="http://schemas.microsoft.com/office/powerpoint/2012/main" timeZoneBias="-180"/>
      </p:ext>
    </p:extLst>
  </p:cm>
  <p:cm authorId="1" dt="2023-09-18T18:08:33.239" idx="4">
    <p:pos x="5485" y="3086"/>
    <p:text>fictiom</p:text>
    <p:extLst>
      <p:ext uri="{C676402C-5697-4E1C-873F-D02D1690AC5C}">
        <p15:threadingInfo xmlns:p15="http://schemas.microsoft.com/office/powerpoint/2012/main" timeZoneBias="-180"/>
      </p:ext>
    </p:extLst>
  </p:cm>
  <p:cm authorId="1" dt="2023-09-18T18:08:44.709" idx="5">
    <p:pos x="7206" y="3086"/>
    <p:text>non fiction</p:text>
    <p:extLst>
      <p:ext uri="{C676402C-5697-4E1C-873F-D02D1690AC5C}">
        <p15:threadingInfo xmlns:p15="http://schemas.microsoft.com/office/powerpoint/2012/main" timeZoneBias="-180"/>
      </p:ext>
    </p:extLst>
  </p:cm>
  <p:cm authorId="1" dt="2023-09-18T18:08:56.678" idx="6">
    <p:pos x="1971" y="3075"/>
    <p:text>non fiction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18:07:52.694" idx="1">
    <p:pos x="6806" y="3042"/>
    <p:text>yes it is a realistic fiction story. because it might happen in real life to any one also characters are real 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 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hyperlink" Target="http://goshenpl.lib.in.us/kids/kids-booklists/realistic-fiction-bibliography/" TargetMode="External" /><Relationship Id="rId4" Type="http://schemas.openxmlformats.org/officeDocument/2006/relationships/image" Target="../media/image14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 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11" Type="http://schemas.openxmlformats.org/officeDocument/2006/relationships/comments" Target="../comments/comment1.xml" 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 /><Relationship Id="rId10" Type="http://schemas.openxmlformats.org/officeDocument/2006/relationships/image" Target="../media/image20.jpeg" /><Relationship Id="rId4" Type="http://schemas.openxmlformats.org/officeDocument/2006/relationships/image" Target="../media/image17.jpeg" 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comments" Target="../comments/commen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Rula Abida</cp:lastModifiedBy>
  <cp:revision>29</cp:revision>
  <dcterms:created xsi:type="dcterms:W3CDTF">2020-07-14T14:56:01Z</dcterms:created>
  <dcterms:modified xsi:type="dcterms:W3CDTF">2023-09-18T15:09:35Z</dcterms:modified>
</cp:coreProperties>
</file>