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6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0"/>
  </p:normalViewPr>
  <p:slideViewPr>
    <p:cSldViewPr snapToGrid="0" snapToObjects="1">
      <p:cViewPr varScale="1">
        <p:scale>
          <a:sx n="87" d="100"/>
          <a:sy n="87" d="100"/>
        </p:scale>
        <p:origin x="10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7947-CD64-8A4C-B350-A944E6900062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A9DC-F291-0E4C-8EA4-A57377F9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50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7947-CD64-8A4C-B350-A944E6900062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A9DC-F291-0E4C-8EA4-A57377F9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5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7947-CD64-8A4C-B350-A944E6900062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A9DC-F291-0E4C-8EA4-A57377F9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5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7947-CD64-8A4C-B350-A944E6900062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A9DC-F291-0E4C-8EA4-A57377F97D8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0254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7947-CD64-8A4C-B350-A944E6900062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A9DC-F291-0E4C-8EA4-A57377F9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44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7947-CD64-8A4C-B350-A944E6900062}" type="datetimeFigureOut">
              <a:rPr lang="en-US" smtClean="0"/>
              <a:t>9/18/23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A9DC-F291-0E4C-8EA4-A57377F9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64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7947-CD64-8A4C-B350-A944E6900062}" type="datetimeFigureOut">
              <a:rPr lang="en-US" smtClean="0"/>
              <a:t>9/18/23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A9DC-F291-0E4C-8EA4-A57377F9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36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7947-CD64-8A4C-B350-A944E6900062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A9DC-F291-0E4C-8EA4-A57377F9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62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7947-CD64-8A4C-B350-A944E6900062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A9DC-F291-0E4C-8EA4-A57377F9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2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7947-CD64-8A4C-B350-A944E6900062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A9DC-F291-0E4C-8EA4-A57377F9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25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7947-CD64-8A4C-B350-A944E6900062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A9DC-F291-0E4C-8EA4-A57377F9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6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7947-CD64-8A4C-B350-A944E6900062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A9DC-F291-0E4C-8EA4-A57377F9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2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7947-CD64-8A4C-B350-A944E6900062}" type="datetimeFigureOut">
              <a:rPr lang="en-US" smtClean="0"/>
              <a:t>9/18/23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A9DC-F291-0E4C-8EA4-A57377F9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8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7947-CD64-8A4C-B350-A944E6900062}" type="datetimeFigureOut">
              <a:rPr lang="en-US" smtClean="0"/>
              <a:t>9/18/23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A9DC-F291-0E4C-8EA4-A57377F9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6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7947-CD64-8A4C-B350-A944E6900062}" type="datetimeFigureOut">
              <a:rPr lang="en-US" smtClean="0"/>
              <a:t>9/18/23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A9DC-F291-0E4C-8EA4-A57377F9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07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7947-CD64-8A4C-B350-A944E6900062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A9DC-F291-0E4C-8EA4-A57377F9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5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7947-CD64-8A4C-B350-A944E6900062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A9DC-F291-0E4C-8EA4-A57377F9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2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567947-CD64-8A4C-B350-A944E6900062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D5BA9DC-F291-0E4C-8EA4-A57377F9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6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https://www.youtube.com/watch?v=6mMZFoXbKq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jmyersdigital.weebly.com/digital-rights-and-responsibilities.html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www.publicdomainpictures.net/en/view-image.php?image=211753&amp;picture=office-compute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hanks-3d-sign-word-thank-you-1004050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25381-ECA8-2545-8215-54AFE17445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to use a computer safely 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E8188-8760-6E46-80E2-43E86F81AC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By:Helana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08105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41001-2496-4E46-A5E7-EA33A5915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are the safety tips for using a computer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0CA70-12D8-C248-8406-2750EDEF134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System Font Regular"/>
              <a:buChar char="💓"/>
            </a:pPr>
            <a:r>
              <a:rPr lang="en-US" dirty="0"/>
              <a:t>Make sure you're using a secure interne connection.</a:t>
            </a:r>
          </a:p>
          <a:p>
            <a:pPr>
              <a:buFont typeface="System Font Regular"/>
              <a:buChar char="💓"/>
            </a:pPr>
            <a:r>
              <a:rPr lang="en-US" dirty="0"/>
              <a:t>Choose strong passwords.</a:t>
            </a:r>
          </a:p>
          <a:p>
            <a:pPr>
              <a:buFont typeface="System Font Regular"/>
              <a:buChar char="💓"/>
            </a:pPr>
            <a:r>
              <a:rPr lang="en-US" dirty="0"/>
              <a:t> keep software and operating systems updated.</a:t>
            </a:r>
          </a:p>
          <a:p>
            <a:pPr>
              <a:buFont typeface="System Font Regular"/>
              <a:buChar char="💓"/>
            </a:pPr>
            <a:r>
              <a:rPr lang="en-US" dirty="0"/>
              <a:t>Check the websites look and feel  reliable.</a:t>
            </a:r>
          </a:p>
          <a:p>
            <a:pPr>
              <a:buFont typeface="System Font Regular"/>
              <a:buChar char="💓"/>
            </a:pPr>
            <a:r>
              <a:rPr lang="en-US" dirty="0"/>
              <a:t>Use a personal firewall.</a:t>
            </a:r>
          </a:p>
        </p:txBody>
      </p:sp>
    </p:spTree>
    <p:extLst>
      <p:ext uri="{BB962C8B-B14F-4D97-AF65-F5344CB8AC3E}">
        <p14:creationId xmlns:p14="http://schemas.microsoft.com/office/powerpoint/2010/main" val="3115117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D4F5C-B46B-B24F-BB57-BB550F14CCA5}"/>
              </a:ext>
            </a:extLst>
          </p:cNvPr>
          <p:cNvSpPr txBox="1"/>
          <p:nvPr/>
        </p:nvSpPr>
        <p:spPr>
          <a:xfrm>
            <a:off x="663678" y="2492478"/>
            <a:ext cx="4916129" cy="646331"/>
          </a:xfrm>
          <a:prstGeom prst="rect">
            <a:avLst/>
          </a:prstGeom>
          <a:noFill/>
          <a:ln>
            <a:solidFill>
              <a:srgbClr val="94069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https://www.youtube.com/watch?v=6mMZFoXbKqI</a:t>
            </a:r>
            <a:r>
              <a:rPr lang="en-US" dirty="0">
                <a:hlinkClick r:id="rId2"/>
              </a:rPr>
              <a:t>https://www.youtube.com/watch?v=6mMZFoXbKqI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9ED712-F48E-8444-AEF2-476B607FF2F4}"/>
              </a:ext>
            </a:extLst>
          </p:cNvPr>
          <p:cNvSpPr txBox="1"/>
          <p:nvPr/>
        </p:nvSpPr>
        <p:spPr>
          <a:xfrm>
            <a:off x="973393" y="1017639"/>
            <a:ext cx="2330246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short video will talk about tips for the computer 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1B716E-E9A6-394C-A342-A08833CA7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09638" y="3716594"/>
            <a:ext cx="4465484" cy="29769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153965-B30D-8B4D-9397-97BE585897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229829" y="480549"/>
            <a:ext cx="5317067" cy="5317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8306D4-FAFB-384A-A965-071F5AE2199F}"/>
              </a:ext>
            </a:extLst>
          </p:cNvPr>
          <p:cNvSpPr txBox="1"/>
          <p:nvPr/>
        </p:nvSpPr>
        <p:spPr>
          <a:xfrm>
            <a:off x="1295128" y="5682200"/>
            <a:ext cx="43909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jmyersdigital.weebly.com/digital-rights-and-responsibilitie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5414836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BCABDF-D4FF-B542-B100-0FBB49EB3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270933" y="-152400"/>
            <a:ext cx="12462933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95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{6E44BCD1-BD3A-9947-B2C5-1F56BE3660E7}tf10001073_mac</Template>
  <TotalTime>35</TotalTime>
  <Words>100</Words>
  <Application>Microsoft Macintosh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System Font Regular</vt:lpstr>
      <vt:lpstr>Tw Cen MT</vt:lpstr>
      <vt:lpstr>Droplet</vt:lpstr>
      <vt:lpstr>How to use a computer safely :</vt:lpstr>
      <vt:lpstr>what are the safety tips for using a computer 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a computer safely :</dc:title>
  <dc:creator>Microsoft Office User</dc:creator>
  <cp:lastModifiedBy>Microsoft Office User</cp:lastModifiedBy>
  <cp:revision>1</cp:revision>
  <dcterms:created xsi:type="dcterms:W3CDTF">2023-09-18T14:23:07Z</dcterms:created>
  <dcterms:modified xsi:type="dcterms:W3CDTF">2023-09-18T14:58:43Z</dcterms:modified>
</cp:coreProperties>
</file>