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9" d="100"/>
          <a:sy n="69" d="100"/>
        </p:scale>
        <p:origin x="1234" y="43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F2D6DA-C8ED-4FE7-99F3-9EA078A3FF23}"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F3D7CCDD-8891-4426-A9DC-89E6AC6F3212}">
      <dgm:prSet phldrT="[Text]" custT="1"/>
      <dgm:spPr>
        <a:solidFill>
          <a:schemeClr val="accent4">
            <a:lumMod val="20000"/>
            <a:lumOff val="80000"/>
          </a:schemeClr>
        </a:solidFill>
      </dgm:spPr>
      <dgm:t>
        <a:bodyPr/>
        <a:lstStyle/>
        <a:p>
          <a:pPr algn="ctr"/>
          <a:r>
            <a:rPr lang="ar-JO" sz="2400" dirty="0">
              <a:solidFill>
                <a:schemeClr val="tx1"/>
              </a:solidFill>
              <a:highlight>
                <a:srgbClr val="00FFFF"/>
              </a:highlight>
            </a:rPr>
            <a:t>المرحلة الأولى </a:t>
          </a:r>
          <a:endParaRPr lang="en-US" sz="2400" dirty="0">
            <a:solidFill>
              <a:schemeClr val="tx1"/>
            </a:solidFill>
            <a:highlight>
              <a:srgbClr val="00FFFF"/>
            </a:highlight>
          </a:endParaRPr>
        </a:p>
      </dgm:t>
    </dgm:pt>
    <dgm:pt modelId="{AB48FCA8-8D1A-4209-BEB1-398B0D470430}" type="parTrans" cxnId="{5331EA40-F45E-412B-A97D-5C8CFFCE874F}">
      <dgm:prSet/>
      <dgm:spPr/>
      <dgm:t>
        <a:bodyPr/>
        <a:lstStyle/>
        <a:p>
          <a:endParaRPr lang="en-US"/>
        </a:p>
      </dgm:t>
    </dgm:pt>
    <dgm:pt modelId="{842D0804-94A7-4451-B796-335D5EDD224A}" type="sibTrans" cxnId="{5331EA40-F45E-412B-A97D-5C8CFFCE874F}">
      <dgm:prSet/>
      <dgm:spPr/>
      <dgm:t>
        <a:bodyPr/>
        <a:lstStyle/>
        <a:p>
          <a:endParaRPr lang="en-US"/>
        </a:p>
      </dgm:t>
    </dgm:pt>
    <dgm:pt modelId="{8A1F4A38-A889-4812-8F2A-10B538C70769}">
      <dgm:prSet phldrT="[Text]" custT="1"/>
      <dgm:spPr/>
      <dgm:t>
        <a:bodyPr/>
        <a:lstStyle/>
        <a:p>
          <a:pPr algn="ctr"/>
          <a:r>
            <a:rPr lang="ar-JO" sz="2400" dirty="0">
              <a:solidFill>
                <a:schemeClr val="tx1"/>
              </a:solidFill>
              <a:cs typeface="Akhbar MT" pitchFamily="2" charset="-78"/>
            </a:rPr>
            <a:t>يتأكد المسعف ان المصاب يتنفس و قلبه يعمل </a:t>
          </a:r>
          <a:endParaRPr lang="en-US" sz="2400" dirty="0">
            <a:solidFill>
              <a:schemeClr val="tx1"/>
            </a:solidFill>
            <a:cs typeface="Akhbar MT" pitchFamily="2" charset="-78"/>
          </a:endParaRPr>
        </a:p>
      </dgm:t>
    </dgm:pt>
    <dgm:pt modelId="{5FBED4A8-83AF-4D7D-BB9B-5E4A52AE2EBA}" type="parTrans" cxnId="{D53826D9-5E2E-4A2F-92B5-30EC1360B9DC}">
      <dgm:prSet/>
      <dgm:spPr/>
      <dgm:t>
        <a:bodyPr/>
        <a:lstStyle/>
        <a:p>
          <a:endParaRPr lang="en-US"/>
        </a:p>
      </dgm:t>
    </dgm:pt>
    <dgm:pt modelId="{720656CE-3C97-4438-A28C-199253A09991}" type="sibTrans" cxnId="{D53826D9-5E2E-4A2F-92B5-30EC1360B9DC}">
      <dgm:prSet/>
      <dgm:spPr/>
      <dgm:t>
        <a:bodyPr/>
        <a:lstStyle/>
        <a:p>
          <a:endParaRPr lang="en-US"/>
        </a:p>
      </dgm:t>
    </dgm:pt>
    <dgm:pt modelId="{87D5D3EC-BFA2-4B03-BAA8-F8D786B4BA46}">
      <dgm:prSet phldrT="[Text]" custT="1"/>
      <dgm:spPr>
        <a:solidFill>
          <a:schemeClr val="accent4">
            <a:lumMod val="60000"/>
            <a:lumOff val="40000"/>
            <a:alpha val="36000"/>
          </a:schemeClr>
        </a:solidFill>
      </dgm:spPr>
      <dgm:t>
        <a:bodyPr/>
        <a:lstStyle/>
        <a:p>
          <a:pPr algn="ctr"/>
          <a:r>
            <a:rPr lang="ar-JO" sz="2400" dirty="0">
              <a:solidFill>
                <a:schemeClr val="tx1"/>
              </a:solidFill>
              <a:highlight>
                <a:srgbClr val="00FFFF"/>
              </a:highlight>
            </a:rPr>
            <a:t>المرحلة الثانية </a:t>
          </a:r>
          <a:endParaRPr lang="en-US" sz="2400" dirty="0">
            <a:solidFill>
              <a:schemeClr val="tx1"/>
            </a:solidFill>
            <a:highlight>
              <a:srgbClr val="00FFFF"/>
            </a:highlight>
          </a:endParaRPr>
        </a:p>
      </dgm:t>
    </dgm:pt>
    <dgm:pt modelId="{D179975F-7405-4F43-AA21-856109BCC517}" type="parTrans" cxnId="{7562A2FE-5A0B-4831-AE6F-B019B5FBC8BD}">
      <dgm:prSet/>
      <dgm:spPr/>
      <dgm:t>
        <a:bodyPr/>
        <a:lstStyle/>
        <a:p>
          <a:endParaRPr lang="en-US"/>
        </a:p>
      </dgm:t>
    </dgm:pt>
    <dgm:pt modelId="{39EB6D9B-CE63-4CCE-9E04-89E0CFAB737A}" type="sibTrans" cxnId="{7562A2FE-5A0B-4831-AE6F-B019B5FBC8BD}">
      <dgm:prSet/>
      <dgm:spPr/>
      <dgm:t>
        <a:bodyPr/>
        <a:lstStyle/>
        <a:p>
          <a:endParaRPr lang="en-US"/>
        </a:p>
      </dgm:t>
    </dgm:pt>
    <dgm:pt modelId="{E7CD9F34-4160-4580-8221-9235AB5C76AC}">
      <dgm:prSet phldrT="[Text]" custT="1"/>
      <dgm:spPr/>
      <dgm:t>
        <a:bodyPr/>
        <a:lstStyle/>
        <a:p>
          <a:pPr algn="ctr"/>
          <a:r>
            <a:rPr lang="ar-JO" sz="2400" b="0" i="0" dirty="0">
              <a:solidFill>
                <a:schemeClr val="tx1"/>
              </a:solidFill>
              <a:cs typeface="Akhbar MT" pitchFamily="2" charset="-78"/>
            </a:rPr>
            <a:t>يتأكد المسعف من عدم وجود كسر أو كدامات ويقوم بتنظيف وتطهير الجروح، التأكد من عدم وجود نزيف.</a:t>
          </a:r>
          <a:endParaRPr lang="en-US" sz="2400" dirty="0">
            <a:solidFill>
              <a:schemeClr val="tx1"/>
            </a:solidFill>
            <a:cs typeface="Akhbar MT" pitchFamily="2" charset="-78"/>
          </a:endParaRPr>
        </a:p>
      </dgm:t>
    </dgm:pt>
    <dgm:pt modelId="{6CFA6A7D-1637-4A42-BF6C-F8F51F660E1D}" type="parTrans" cxnId="{BA2DF86D-A157-47D7-BDE5-A4607D5518D8}">
      <dgm:prSet/>
      <dgm:spPr/>
      <dgm:t>
        <a:bodyPr/>
        <a:lstStyle/>
        <a:p>
          <a:endParaRPr lang="en-US"/>
        </a:p>
      </dgm:t>
    </dgm:pt>
    <dgm:pt modelId="{F1C3BA99-497F-44B9-BF79-A62065688601}" type="sibTrans" cxnId="{BA2DF86D-A157-47D7-BDE5-A4607D5518D8}">
      <dgm:prSet/>
      <dgm:spPr/>
      <dgm:t>
        <a:bodyPr/>
        <a:lstStyle/>
        <a:p>
          <a:endParaRPr lang="en-US"/>
        </a:p>
      </dgm:t>
    </dgm:pt>
    <dgm:pt modelId="{62343437-7A51-4F2E-93BC-C306CD7C9248}">
      <dgm:prSet phldrT="[Text]" custT="1"/>
      <dgm:spPr>
        <a:solidFill>
          <a:schemeClr val="accent4">
            <a:lumMod val="40000"/>
            <a:lumOff val="60000"/>
          </a:schemeClr>
        </a:solidFill>
      </dgm:spPr>
      <dgm:t>
        <a:bodyPr/>
        <a:lstStyle/>
        <a:p>
          <a:pPr algn="ctr"/>
          <a:r>
            <a:rPr lang="ar-JO" sz="2400" b="0" i="0" dirty="0">
              <a:solidFill>
                <a:schemeClr val="tx1"/>
              </a:solidFill>
              <a:highlight>
                <a:srgbClr val="00FFFF"/>
              </a:highlight>
            </a:rPr>
            <a:t>المرحلة الثالثة</a:t>
          </a:r>
          <a:endParaRPr lang="en-US" sz="2400" b="0" dirty="0">
            <a:solidFill>
              <a:schemeClr val="tx1"/>
            </a:solidFill>
            <a:highlight>
              <a:srgbClr val="00FFFF"/>
            </a:highlight>
          </a:endParaRPr>
        </a:p>
      </dgm:t>
    </dgm:pt>
    <dgm:pt modelId="{83FA666C-0BF9-4C7F-80CE-2BC945F7EE47}" type="parTrans" cxnId="{85C5C532-4918-40B7-A3EF-B8752A4C7103}">
      <dgm:prSet/>
      <dgm:spPr/>
      <dgm:t>
        <a:bodyPr/>
        <a:lstStyle/>
        <a:p>
          <a:endParaRPr lang="en-US"/>
        </a:p>
      </dgm:t>
    </dgm:pt>
    <dgm:pt modelId="{BB350C03-6F9B-46DF-9094-0175E7AFB558}" type="sibTrans" cxnId="{85C5C532-4918-40B7-A3EF-B8752A4C7103}">
      <dgm:prSet/>
      <dgm:spPr/>
      <dgm:t>
        <a:bodyPr/>
        <a:lstStyle/>
        <a:p>
          <a:endParaRPr lang="en-US"/>
        </a:p>
      </dgm:t>
    </dgm:pt>
    <dgm:pt modelId="{12715514-3F07-4E28-879F-5D9C509D0ECA}">
      <dgm:prSet phldrT="[Text]" custT="1"/>
      <dgm:spPr/>
      <dgm:t>
        <a:bodyPr/>
        <a:lstStyle/>
        <a:p>
          <a:pPr algn="ctr">
            <a:spcAft>
              <a:spcPts val="0"/>
            </a:spcAft>
          </a:pPr>
          <a:r>
            <a:rPr lang="ar-JO" sz="2400" b="0" i="0" dirty="0">
              <a:solidFill>
                <a:schemeClr val="tx1"/>
              </a:solidFill>
              <a:cs typeface="Akhbar MT" pitchFamily="2" charset="-78"/>
            </a:rPr>
            <a:t>مرحلة الشفاء وفيها يقوم المسعف بإعطائه المسكنات والعمل على تهدئة قلق وخوف المصاب لحين وصوله إلى المستشفى</a:t>
          </a:r>
          <a:endParaRPr lang="en-US" sz="2400" dirty="0">
            <a:solidFill>
              <a:schemeClr val="tx1"/>
            </a:solidFill>
            <a:cs typeface="Akhbar MT" pitchFamily="2" charset="-78"/>
          </a:endParaRPr>
        </a:p>
      </dgm:t>
    </dgm:pt>
    <dgm:pt modelId="{152175A9-C329-4FCF-8949-7E24257B9705}" type="parTrans" cxnId="{102409BD-B512-412F-A6CF-9D63B553424B}">
      <dgm:prSet/>
      <dgm:spPr/>
      <dgm:t>
        <a:bodyPr/>
        <a:lstStyle/>
        <a:p>
          <a:endParaRPr lang="en-US"/>
        </a:p>
      </dgm:t>
    </dgm:pt>
    <dgm:pt modelId="{3C79936C-FECA-4795-9745-E715419A340C}" type="sibTrans" cxnId="{102409BD-B512-412F-A6CF-9D63B553424B}">
      <dgm:prSet/>
      <dgm:spPr/>
      <dgm:t>
        <a:bodyPr/>
        <a:lstStyle/>
        <a:p>
          <a:endParaRPr lang="en-US"/>
        </a:p>
      </dgm:t>
    </dgm:pt>
    <dgm:pt modelId="{42B12CF4-B1CF-40F0-B54D-8E4C29C54E70}" type="pres">
      <dgm:prSet presAssocID="{DCF2D6DA-C8ED-4FE7-99F3-9EA078A3FF23}" presName="Name0" presStyleCnt="0">
        <dgm:presLayoutVars>
          <dgm:dir/>
          <dgm:animLvl val="lvl"/>
          <dgm:resizeHandles val="exact"/>
        </dgm:presLayoutVars>
      </dgm:prSet>
      <dgm:spPr/>
    </dgm:pt>
    <dgm:pt modelId="{4EBE6F1C-C681-4839-8D25-06F9A4EACEE1}" type="pres">
      <dgm:prSet presAssocID="{F3D7CCDD-8891-4426-A9DC-89E6AC6F3212}" presName="compositeNode" presStyleCnt="0">
        <dgm:presLayoutVars>
          <dgm:bulletEnabled val="1"/>
        </dgm:presLayoutVars>
      </dgm:prSet>
      <dgm:spPr/>
    </dgm:pt>
    <dgm:pt modelId="{7207143F-9805-453E-87E5-2101BB8001EC}" type="pres">
      <dgm:prSet presAssocID="{F3D7CCDD-8891-4426-A9DC-89E6AC6F3212}" presName="bgRect" presStyleLbl="node1" presStyleIdx="0" presStyleCnt="3" custLinFactNeighborX="-149" custLinFactNeighborY="-3667"/>
      <dgm:spPr/>
    </dgm:pt>
    <dgm:pt modelId="{05A2F312-E4DA-414E-BECB-5C54114AB65F}" type="pres">
      <dgm:prSet presAssocID="{F3D7CCDD-8891-4426-A9DC-89E6AC6F3212}" presName="parentNode" presStyleLbl="node1" presStyleIdx="0" presStyleCnt="3">
        <dgm:presLayoutVars>
          <dgm:chMax val="0"/>
          <dgm:bulletEnabled val="1"/>
        </dgm:presLayoutVars>
      </dgm:prSet>
      <dgm:spPr/>
    </dgm:pt>
    <dgm:pt modelId="{701023D3-C63C-4C13-9C89-043E590B3F0C}" type="pres">
      <dgm:prSet presAssocID="{F3D7CCDD-8891-4426-A9DC-89E6AC6F3212}" presName="childNode" presStyleLbl="node1" presStyleIdx="0" presStyleCnt="3">
        <dgm:presLayoutVars>
          <dgm:bulletEnabled val="1"/>
        </dgm:presLayoutVars>
      </dgm:prSet>
      <dgm:spPr/>
    </dgm:pt>
    <dgm:pt modelId="{EBF2D77C-FC33-4F91-A1C5-45AAB6D0FCBE}" type="pres">
      <dgm:prSet presAssocID="{842D0804-94A7-4451-B796-335D5EDD224A}" presName="hSp" presStyleCnt="0"/>
      <dgm:spPr/>
    </dgm:pt>
    <dgm:pt modelId="{A9903C95-8D86-423B-9009-BAEDE817FA8A}" type="pres">
      <dgm:prSet presAssocID="{842D0804-94A7-4451-B796-335D5EDD224A}" presName="vProcSp" presStyleCnt="0"/>
      <dgm:spPr/>
    </dgm:pt>
    <dgm:pt modelId="{6F96F56F-99BA-4E10-AAF3-7F5AB215A5E7}" type="pres">
      <dgm:prSet presAssocID="{842D0804-94A7-4451-B796-335D5EDD224A}" presName="vSp1" presStyleCnt="0"/>
      <dgm:spPr/>
    </dgm:pt>
    <dgm:pt modelId="{BE44E4A6-FB23-4866-B184-7378DCFA467C}" type="pres">
      <dgm:prSet presAssocID="{842D0804-94A7-4451-B796-335D5EDD224A}" presName="simulatedConn" presStyleLbl="solidFgAcc1" presStyleIdx="0" presStyleCnt="2" custScaleX="244524" custLinFactNeighborX="-30572" custLinFactNeighborY="38698"/>
      <dgm:spPr>
        <a:solidFill>
          <a:schemeClr val="accent1">
            <a:lumMod val="60000"/>
            <a:lumOff val="40000"/>
          </a:schemeClr>
        </a:solidFill>
      </dgm:spPr>
    </dgm:pt>
    <dgm:pt modelId="{3AE7452C-DF77-4920-AF49-2CE8C6467CF8}" type="pres">
      <dgm:prSet presAssocID="{842D0804-94A7-4451-B796-335D5EDD224A}" presName="vSp2" presStyleCnt="0"/>
      <dgm:spPr/>
    </dgm:pt>
    <dgm:pt modelId="{A084C9F5-27F7-4D8A-95DD-93D98C9D7678}" type="pres">
      <dgm:prSet presAssocID="{842D0804-94A7-4451-B796-335D5EDD224A}" presName="sibTrans" presStyleCnt="0"/>
      <dgm:spPr/>
    </dgm:pt>
    <dgm:pt modelId="{5DDEA7F8-3417-4B71-BFF4-B687E9367FCA}" type="pres">
      <dgm:prSet presAssocID="{87D5D3EC-BFA2-4B03-BAA8-F8D786B4BA46}" presName="compositeNode" presStyleCnt="0">
        <dgm:presLayoutVars>
          <dgm:bulletEnabled val="1"/>
        </dgm:presLayoutVars>
      </dgm:prSet>
      <dgm:spPr/>
    </dgm:pt>
    <dgm:pt modelId="{BC1C46CD-304B-41E9-9812-8F7164740CC9}" type="pres">
      <dgm:prSet presAssocID="{87D5D3EC-BFA2-4B03-BAA8-F8D786B4BA46}" presName="bgRect" presStyleLbl="node1" presStyleIdx="1" presStyleCnt="3"/>
      <dgm:spPr/>
    </dgm:pt>
    <dgm:pt modelId="{B8A30678-7F9C-4B13-804D-DE4DBA4DEA07}" type="pres">
      <dgm:prSet presAssocID="{87D5D3EC-BFA2-4B03-BAA8-F8D786B4BA46}" presName="parentNode" presStyleLbl="node1" presStyleIdx="1" presStyleCnt="3">
        <dgm:presLayoutVars>
          <dgm:chMax val="0"/>
          <dgm:bulletEnabled val="1"/>
        </dgm:presLayoutVars>
      </dgm:prSet>
      <dgm:spPr/>
    </dgm:pt>
    <dgm:pt modelId="{C4CCA63D-2DDF-456D-9B46-76825895879F}" type="pres">
      <dgm:prSet presAssocID="{87D5D3EC-BFA2-4B03-BAA8-F8D786B4BA46}" presName="childNode" presStyleLbl="node1" presStyleIdx="1" presStyleCnt="3">
        <dgm:presLayoutVars>
          <dgm:bulletEnabled val="1"/>
        </dgm:presLayoutVars>
      </dgm:prSet>
      <dgm:spPr/>
    </dgm:pt>
    <dgm:pt modelId="{34C79718-F8E2-4A9E-B2F0-D6DD751EC6C5}" type="pres">
      <dgm:prSet presAssocID="{39EB6D9B-CE63-4CCE-9E04-89E0CFAB737A}" presName="hSp" presStyleCnt="0"/>
      <dgm:spPr/>
    </dgm:pt>
    <dgm:pt modelId="{098014DF-6F34-4A9E-ABEA-79FF4320F84D}" type="pres">
      <dgm:prSet presAssocID="{39EB6D9B-CE63-4CCE-9E04-89E0CFAB737A}" presName="vProcSp" presStyleCnt="0"/>
      <dgm:spPr/>
    </dgm:pt>
    <dgm:pt modelId="{7AE7452B-0E5E-46DF-BE76-AE1AEAF2809A}" type="pres">
      <dgm:prSet presAssocID="{39EB6D9B-CE63-4CCE-9E04-89E0CFAB737A}" presName="vSp1" presStyleCnt="0"/>
      <dgm:spPr/>
    </dgm:pt>
    <dgm:pt modelId="{56BE2FE6-DE5C-4698-BA37-DA057AED0973}" type="pres">
      <dgm:prSet presAssocID="{39EB6D9B-CE63-4CCE-9E04-89E0CFAB737A}" presName="simulatedConn" presStyleLbl="solidFgAcc1" presStyleIdx="1" presStyleCnt="2" custScaleX="269272" custLinFactNeighborX="-5606" custLinFactNeighborY="61039"/>
      <dgm:spPr>
        <a:solidFill>
          <a:schemeClr val="accent1">
            <a:lumMod val="60000"/>
            <a:lumOff val="40000"/>
          </a:schemeClr>
        </a:solidFill>
      </dgm:spPr>
    </dgm:pt>
    <dgm:pt modelId="{29C46237-A361-4B85-8D4C-13BCD7E3E157}" type="pres">
      <dgm:prSet presAssocID="{39EB6D9B-CE63-4CCE-9E04-89E0CFAB737A}" presName="vSp2" presStyleCnt="0"/>
      <dgm:spPr/>
    </dgm:pt>
    <dgm:pt modelId="{240D8862-29A4-4AEA-8A33-7C46D439503E}" type="pres">
      <dgm:prSet presAssocID="{39EB6D9B-CE63-4CCE-9E04-89E0CFAB737A}" presName="sibTrans" presStyleCnt="0"/>
      <dgm:spPr/>
    </dgm:pt>
    <dgm:pt modelId="{5C4A1B3A-DADB-4D80-AD64-FC48E752F8CD}" type="pres">
      <dgm:prSet presAssocID="{62343437-7A51-4F2E-93BC-C306CD7C9248}" presName="compositeNode" presStyleCnt="0">
        <dgm:presLayoutVars>
          <dgm:bulletEnabled val="1"/>
        </dgm:presLayoutVars>
      </dgm:prSet>
      <dgm:spPr/>
    </dgm:pt>
    <dgm:pt modelId="{461808DA-77C4-4C2B-A2E6-A5E32425F8C0}" type="pres">
      <dgm:prSet presAssocID="{62343437-7A51-4F2E-93BC-C306CD7C9248}" presName="bgRect" presStyleLbl="node1" presStyleIdx="2" presStyleCnt="3"/>
      <dgm:spPr/>
    </dgm:pt>
    <dgm:pt modelId="{471EDA6E-2AB3-4DE4-BFAE-1673C5882D4C}" type="pres">
      <dgm:prSet presAssocID="{62343437-7A51-4F2E-93BC-C306CD7C9248}" presName="parentNode" presStyleLbl="node1" presStyleIdx="2" presStyleCnt="3">
        <dgm:presLayoutVars>
          <dgm:chMax val="0"/>
          <dgm:bulletEnabled val="1"/>
        </dgm:presLayoutVars>
      </dgm:prSet>
      <dgm:spPr/>
    </dgm:pt>
    <dgm:pt modelId="{BE922AF9-251F-4ED8-8C4A-3AF4AADE639B}" type="pres">
      <dgm:prSet presAssocID="{62343437-7A51-4F2E-93BC-C306CD7C9248}" presName="childNode" presStyleLbl="node1" presStyleIdx="2" presStyleCnt="3">
        <dgm:presLayoutVars>
          <dgm:bulletEnabled val="1"/>
        </dgm:presLayoutVars>
      </dgm:prSet>
      <dgm:spPr/>
    </dgm:pt>
  </dgm:ptLst>
  <dgm:cxnLst>
    <dgm:cxn modelId="{53E4AE02-57F6-4675-BD01-CD080226E4BB}" type="presOf" srcId="{8A1F4A38-A889-4812-8F2A-10B538C70769}" destId="{701023D3-C63C-4C13-9C89-043E590B3F0C}" srcOrd="0" destOrd="0" presId="urn:microsoft.com/office/officeart/2005/8/layout/hProcess7"/>
    <dgm:cxn modelId="{6F0CBB11-801E-46FA-BABF-CF2264640088}" type="presOf" srcId="{DCF2D6DA-C8ED-4FE7-99F3-9EA078A3FF23}" destId="{42B12CF4-B1CF-40F0-B54D-8E4C29C54E70}" srcOrd="0" destOrd="0" presId="urn:microsoft.com/office/officeart/2005/8/layout/hProcess7"/>
    <dgm:cxn modelId="{A3F84A13-932D-4432-8FAA-0AB7AA832371}" type="presOf" srcId="{E7CD9F34-4160-4580-8221-9235AB5C76AC}" destId="{C4CCA63D-2DDF-456D-9B46-76825895879F}" srcOrd="0" destOrd="0" presId="urn:microsoft.com/office/officeart/2005/8/layout/hProcess7"/>
    <dgm:cxn modelId="{85C5C532-4918-40B7-A3EF-B8752A4C7103}" srcId="{DCF2D6DA-C8ED-4FE7-99F3-9EA078A3FF23}" destId="{62343437-7A51-4F2E-93BC-C306CD7C9248}" srcOrd="2" destOrd="0" parTransId="{83FA666C-0BF9-4C7F-80CE-2BC945F7EE47}" sibTransId="{BB350C03-6F9B-46DF-9094-0175E7AFB558}"/>
    <dgm:cxn modelId="{8EE5EB35-4AD9-4A8C-946F-A12BA9D62DEC}" type="presOf" srcId="{F3D7CCDD-8891-4426-A9DC-89E6AC6F3212}" destId="{05A2F312-E4DA-414E-BECB-5C54114AB65F}" srcOrd="1" destOrd="0" presId="urn:microsoft.com/office/officeart/2005/8/layout/hProcess7"/>
    <dgm:cxn modelId="{5331EA40-F45E-412B-A97D-5C8CFFCE874F}" srcId="{DCF2D6DA-C8ED-4FE7-99F3-9EA078A3FF23}" destId="{F3D7CCDD-8891-4426-A9DC-89E6AC6F3212}" srcOrd="0" destOrd="0" parTransId="{AB48FCA8-8D1A-4209-BEB1-398B0D470430}" sibTransId="{842D0804-94A7-4451-B796-335D5EDD224A}"/>
    <dgm:cxn modelId="{A273ED48-8D41-420D-80A6-934D6CC2017C}" type="presOf" srcId="{87D5D3EC-BFA2-4B03-BAA8-F8D786B4BA46}" destId="{BC1C46CD-304B-41E9-9812-8F7164740CC9}" srcOrd="0" destOrd="0" presId="urn:microsoft.com/office/officeart/2005/8/layout/hProcess7"/>
    <dgm:cxn modelId="{BA2DF86D-A157-47D7-BDE5-A4607D5518D8}" srcId="{87D5D3EC-BFA2-4B03-BAA8-F8D786B4BA46}" destId="{E7CD9F34-4160-4580-8221-9235AB5C76AC}" srcOrd="0" destOrd="0" parTransId="{6CFA6A7D-1637-4A42-BF6C-F8F51F660E1D}" sibTransId="{F1C3BA99-497F-44B9-BF79-A62065688601}"/>
    <dgm:cxn modelId="{E2290C50-0EA4-42E3-B23F-9A7C8EEBD5C7}" type="presOf" srcId="{87D5D3EC-BFA2-4B03-BAA8-F8D786B4BA46}" destId="{B8A30678-7F9C-4B13-804D-DE4DBA4DEA07}" srcOrd="1" destOrd="0" presId="urn:microsoft.com/office/officeart/2005/8/layout/hProcess7"/>
    <dgm:cxn modelId="{02FA7B7C-694B-4FF1-8980-CC85E2268E3C}" type="presOf" srcId="{F3D7CCDD-8891-4426-A9DC-89E6AC6F3212}" destId="{7207143F-9805-453E-87E5-2101BB8001EC}" srcOrd="0" destOrd="0" presId="urn:microsoft.com/office/officeart/2005/8/layout/hProcess7"/>
    <dgm:cxn modelId="{A2A7D7AA-2055-41C9-96A8-AC17F1A68E5C}" type="presOf" srcId="{62343437-7A51-4F2E-93BC-C306CD7C9248}" destId="{471EDA6E-2AB3-4DE4-BFAE-1673C5882D4C}" srcOrd="1" destOrd="0" presId="urn:microsoft.com/office/officeart/2005/8/layout/hProcess7"/>
    <dgm:cxn modelId="{564032B1-429A-47D9-A33C-12C3BEC9B23F}" type="presOf" srcId="{62343437-7A51-4F2E-93BC-C306CD7C9248}" destId="{461808DA-77C4-4C2B-A2E6-A5E32425F8C0}" srcOrd="0" destOrd="0" presId="urn:microsoft.com/office/officeart/2005/8/layout/hProcess7"/>
    <dgm:cxn modelId="{102409BD-B512-412F-A6CF-9D63B553424B}" srcId="{62343437-7A51-4F2E-93BC-C306CD7C9248}" destId="{12715514-3F07-4E28-879F-5D9C509D0ECA}" srcOrd="0" destOrd="0" parTransId="{152175A9-C329-4FCF-8949-7E24257B9705}" sibTransId="{3C79936C-FECA-4795-9745-E715419A340C}"/>
    <dgm:cxn modelId="{77BECDCD-472A-471D-8F5C-3F0B11C497C8}" type="presOf" srcId="{12715514-3F07-4E28-879F-5D9C509D0ECA}" destId="{BE922AF9-251F-4ED8-8C4A-3AF4AADE639B}" srcOrd="0" destOrd="0" presId="urn:microsoft.com/office/officeart/2005/8/layout/hProcess7"/>
    <dgm:cxn modelId="{D53826D9-5E2E-4A2F-92B5-30EC1360B9DC}" srcId="{F3D7CCDD-8891-4426-A9DC-89E6AC6F3212}" destId="{8A1F4A38-A889-4812-8F2A-10B538C70769}" srcOrd="0" destOrd="0" parTransId="{5FBED4A8-83AF-4D7D-BB9B-5E4A52AE2EBA}" sibTransId="{720656CE-3C97-4438-A28C-199253A09991}"/>
    <dgm:cxn modelId="{7562A2FE-5A0B-4831-AE6F-B019B5FBC8BD}" srcId="{DCF2D6DA-C8ED-4FE7-99F3-9EA078A3FF23}" destId="{87D5D3EC-BFA2-4B03-BAA8-F8D786B4BA46}" srcOrd="1" destOrd="0" parTransId="{D179975F-7405-4F43-AA21-856109BCC517}" sibTransId="{39EB6D9B-CE63-4CCE-9E04-89E0CFAB737A}"/>
    <dgm:cxn modelId="{ED358AC3-719E-44BD-82DB-44E72172C72B}" type="presParOf" srcId="{42B12CF4-B1CF-40F0-B54D-8E4C29C54E70}" destId="{4EBE6F1C-C681-4839-8D25-06F9A4EACEE1}" srcOrd="0" destOrd="0" presId="urn:microsoft.com/office/officeart/2005/8/layout/hProcess7"/>
    <dgm:cxn modelId="{CF3A1CEA-6102-4E70-9311-3B6A3F103613}" type="presParOf" srcId="{4EBE6F1C-C681-4839-8D25-06F9A4EACEE1}" destId="{7207143F-9805-453E-87E5-2101BB8001EC}" srcOrd="0" destOrd="0" presId="urn:microsoft.com/office/officeart/2005/8/layout/hProcess7"/>
    <dgm:cxn modelId="{71D980FA-4B2D-4242-8BAC-6E27D99DC74E}" type="presParOf" srcId="{4EBE6F1C-C681-4839-8D25-06F9A4EACEE1}" destId="{05A2F312-E4DA-414E-BECB-5C54114AB65F}" srcOrd="1" destOrd="0" presId="urn:microsoft.com/office/officeart/2005/8/layout/hProcess7"/>
    <dgm:cxn modelId="{7AC32E72-4403-4388-8261-01F35667D908}" type="presParOf" srcId="{4EBE6F1C-C681-4839-8D25-06F9A4EACEE1}" destId="{701023D3-C63C-4C13-9C89-043E590B3F0C}" srcOrd="2" destOrd="0" presId="urn:microsoft.com/office/officeart/2005/8/layout/hProcess7"/>
    <dgm:cxn modelId="{5592D1BF-6804-4949-8391-0DC52D16E3FE}" type="presParOf" srcId="{42B12CF4-B1CF-40F0-B54D-8E4C29C54E70}" destId="{EBF2D77C-FC33-4F91-A1C5-45AAB6D0FCBE}" srcOrd="1" destOrd="0" presId="urn:microsoft.com/office/officeart/2005/8/layout/hProcess7"/>
    <dgm:cxn modelId="{5C8BCD04-C403-4D4D-A494-D48A7160D333}" type="presParOf" srcId="{42B12CF4-B1CF-40F0-B54D-8E4C29C54E70}" destId="{A9903C95-8D86-423B-9009-BAEDE817FA8A}" srcOrd="2" destOrd="0" presId="urn:microsoft.com/office/officeart/2005/8/layout/hProcess7"/>
    <dgm:cxn modelId="{0B39A3A7-3196-43EB-8E64-79FE9DCD0D1B}" type="presParOf" srcId="{A9903C95-8D86-423B-9009-BAEDE817FA8A}" destId="{6F96F56F-99BA-4E10-AAF3-7F5AB215A5E7}" srcOrd="0" destOrd="0" presId="urn:microsoft.com/office/officeart/2005/8/layout/hProcess7"/>
    <dgm:cxn modelId="{CAED1ED3-43F0-4882-8825-4940592511CC}" type="presParOf" srcId="{A9903C95-8D86-423B-9009-BAEDE817FA8A}" destId="{BE44E4A6-FB23-4866-B184-7378DCFA467C}" srcOrd="1" destOrd="0" presId="urn:microsoft.com/office/officeart/2005/8/layout/hProcess7"/>
    <dgm:cxn modelId="{17603585-51D0-4328-9633-2F808C1D6962}" type="presParOf" srcId="{A9903C95-8D86-423B-9009-BAEDE817FA8A}" destId="{3AE7452C-DF77-4920-AF49-2CE8C6467CF8}" srcOrd="2" destOrd="0" presId="urn:microsoft.com/office/officeart/2005/8/layout/hProcess7"/>
    <dgm:cxn modelId="{98F5B5C7-739E-496D-B0EA-DBBB9E5AA806}" type="presParOf" srcId="{42B12CF4-B1CF-40F0-B54D-8E4C29C54E70}" destId="{A084C9F5-27F7-4D8A-95DD-93D98C9D7678}" srcOrd="3" destOrd="0" presId="urn:microsoft.com/office/officeart/2005/8/layout/hProcess7"/>
    <dgm:cxn modelId="{C039D3C1-9881-47D4-BBD7-BB7ACCF28927}" type="presParOf" srcId="{42B12CF4-B1CF-40F0-B54D-8E4C29C54E70}" destId="{5DDEA7F8-3417-4B71-BFF4-B687E9367FCA}" srcOrd="4" destOrd="0" presId="urn:microsoft.com/office/officeart/2005/8/layout/hProcess7"/>
    <dgm:cxn modelId="{51B4A3A1-E9EA-46D5-A897-501AFA7149B1}" type="presParOf" srcId="{5DDEA7F8-3417-4B71-BFF4-B687E9367FCA}" destId="{BC1C46CD-304B-41E9-9812-8F7164740CC9}" srcOrd="0" destOrd="0" presId="urn:microsoft.com/office/officeart/2005/8/layout/hProcess7"/>
    <dgm:cxn modelId="{C78F0DC3-15C1-45BB-8E45-CEFFA412250A}" type="presParOf" srcId="{5DDEA7F8-3417-4B71-BFF4-B687E9367FCA}" destId="{B8A30678-7F9C-4B13-804D-DE4DBA4DEA07}" srcOrd="1" destOrd="0" presId="urn:microsoft.com/office/officeart/2005/8/layout/hProcess7"/>
    <dgm:cxn modelId="{76D93473-B272-496A-8619-35F9D2FB94D8}" type="presParOf" srcId="{5DDEA7F8-3417-4B71-BFF4-B687E9367FCA}" destId="{C4CCA63D-2DDF-456D-9B46-76825895879F}" srcOrd="2" destOrd="0" presId="urn:microsoft.com/office/officeart/2005/8/layout/hProcess7"/>
    <dgm:cxn modelId="{309061AE-64DB-4709-BDB7-9C2740B1BD26}" type="presParOf" srcId="{42B12CF4-B1CF-40F0-B54D-8E4C29C54E70}" destId="{34C79718-F8E2-4A9E-B2F0-D6DD751EC6C5}" srcOrd="5" destOrd="0" presId="urn:microsoft.com/office/officeart/2005/8/layout/hProcess7"/>
    <dgm:cxn modelId="{180FBBDA-AA65-40B0-8D9B-941A50AA9D92}" type="presParOf" srcId="{42B12CF4-B1CF-40F0-B54D-8E4C29C54E70}" destId="{098014DF-6F34-4A9E-ABEA-79FF4320F84D}" srcOrd="6" destOrd="0" presId="urn:microsoft.com/office/officeart/2005/8/layout/hProcess7"/>
    <dgm:cxn modelId="{9B99D762-CDF1-4ECA-8E41-273FBDD40756}" type="presParOf" srcId="{098014DF-6F34-4A9E-ABEA-79FF4320F84D}" destId="{7AE7452B-0E5E-46DF-BE76-AE1AEAF2809A}" srcOrd="0" destOrd="0" presId="urn:microsoft.com/office/officeart/2005/8/layout/hProcess7"/>
    <dgm:cxn modelId="{E5CE25C1-D264-4DEC-8344-E6D6486E8501}" type="presParOf" srcId="{098014DF-6F34-4A9E-ABEA-79FF4320F84D}" destId="{56BE2FE6-DE5C-4698-BA37-DA057AED0973}" srcOrd="1" destOrd="0" presId="urn:microsoft.com/office/officeart/2005/8/layout/hProcess7"/>
    <dgm:cxn modelId="{6887D770-1BD7-4B9D-8101-DE855BC4735A}" type="presParOf" srcId="{098014DF-6F34-4A9E-ABEA-79FF4320F84D}" destId="{29C46237-A361-4B85-8D4C-13BCD7E3E157}" srcOrd="2" destOrd="0" presId="urn:microsoft.com/office/officeart/2005/8/layout/hProcess7"/>
    <dgm:cxn modelId="{CCA2B4B3-CDF3-431F-B9F4-E86D7240D5E9}" type="presParOf" srcId="{42B12CF4-B1CF-40F0-B54D-8E4C29C54E70}" destId="{240D8862-29A4-4AEA-8A33-7C46D439503E}" srcOrd="7" destOrd="0" presId="urn:microsoft.com/office/officeart/2005/8/layout/hProcess7"/>
    <dgm:cxn modelId="{9FF44050-02CF-4B3C-BC82-ACC124878F84}" type="presParOf" srcId="{42B12CF4-B1CF-40F0-B54D-8E4C29C54E70}" destId="{5C4A1B3A-DADB-4D80-AD64-FC48E752F8CD}" srcOrd="8" destOrd="0" presId="urn:microsoft.com/office/officeart/2005/8/layout/hProcess7"/>
    <dgm:cxn modelId="{736DF3D5-55D2-458A-AE58-9E2D7D23D965}" type="presParOf" srcId="{5C4A1B3A-DADB-4D80-AD64-FC48E752F8CD}" destId="{461808DA-77C4-4C2B-A2E6-A5E32425F8C0}" srcOrd="0" destOrd="0" presId="urn:microsoft.com/office/officeart/2005/8/layout/hProcess7"/>
    <dgm:cxn modelId="{A9EFB80C-4CB7-4984-A368-EF6E17569EF0}" type="presParOf" srcId="{5C4A1B3A-DADB-4D80-AD64-FC48E752F8CD}" destId="{471EDA6E-2AB3-4DE4-BFAE-1673C5882D4C}" srcOrd="1" destOrd="0" presId="urn:microsoft.com/office/officeart/2005/8/layout/hProcess7"/>
    <dgm:cxn modelId="{9595DF22-3B59-447B-8175-F6CC041EE4DA}" type="presParOf" srcId="{5C4A1B3A-DADB-4D80-AD64-FC48E752F8CD}" destId="{BE922AF9-251F-4ED8-8C4A-3AF4AADE639B}"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07143F-9805-453E-87E5-2101BB8001EC}">
      <dsp:nvSpPr>
        <dsp:cNvPr id="0" name=""/>
        <dsp:cNvSpPr/>
      </dsp:nvSpPr>
      <dsp:spPr>
        <a:xfrm>
          <a:off x="0" y="368593"/>
          <a:ext cx="2575052" cy="3090062"/>
        </a:xfrm>
        <a:prstGeom prst="roundRect">
          <a:avLst>
            <a:gd name="adj" fmla="val 5000"/>
          </a:avLst>
        </a:prstGeom>
        <a:solidFill>
          <a:schemeClr val="accent4">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82296" rIns="106680" bIns="0" numCol="1" spcCol="1270" anchor="t" anchorCtr="0">
          <a:noAutofit/>
        </a:bodyPr>
        <a:lstStyle/>
        <a:p>
          <a:pPr marL="0" lvl="0" indent="0" algn="ctr" defTabSz="1066800">
            <a:lnSpc>
              <a:spcPct val="90000"/>
            </a:lnSpc>
            <a:spcBef>
              <a:spcPct val="0"/>
            </a:spcBef>
            <a:spcAft>
              <a:spcPct val="35000"/>
            </a:spcAft>
            <a:buNone/>
          </a:pPr>
          <a:r>
            <a:rPr lang="ar-JO" sz="2400" kern="1200" dirty="0">
              <a:solidFill>
                <a:schemeClr val="tx1"/>
              </a:solidFill>
              <a:highlight>
                <a:srgbClr val="00FFFF"/>
              </a:highlight>
            </a:rPr>
            <a:t>المرحلة الأولى </a:t>
          </a:r>
          <a:endParaRPr lang="en-US" sz="2400" kern="1200" dirty="0">
            <a:solidFill>
              <a:schemeClr val="tx1"/>
            </a:solidFill>
            <a:highlight>
              <a:srgbClr val="00FFFF"/>
            </a:highlight>
          </a:endParaRPr>
        </a:p>
      </dsp:txBody>
      <dsp:txXfrm rot="16200000">
        <a:off x="-1009420" y="1378014"/>
        <a:ext cx="2533851" cy="515010"/>
      </dsp:txXfrm>
    </dsp:sp>
    <dsp:sp modelId="{701023D3-C63C-4C13-9C89-043E590B3F0C}">
      <dsp:nvSpPr>
        <dsp:cNvPr id="0" name=""/>
        <dsp:cNvSpPr/>
      </dsp:nvSpPr>
      <dsp:spPr>
        <a:xfrm>
          <a:off x="515010" y="368593"/>
          <a:ext cx="1918413" cy="3090062"/>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ctr" defTabSz="1066800">
            <a:lnSpc>
              <a:spcPct val="90000"/>
            </a:lnSpc>
            <a:spcBef>
              <a:spcPct val="0"/>
            </a:spcBef>
            <a:spcAft>
              <a:spcPct val="35000"/>
            </a:spcAft>
            <a:buNone/>
          </a:pPr>
          <a:r>
            <a:rPr lang="ar-JO" sz="2400" kern="1200" dirty="0">
              <a:solidFill>
                <a:schemeClr val="tx1"/>
              </a:solidFill>
              <a:cs typeface="Akhbar MT" pitchFamily="2" charset="-78"/>
            </a:rPr>
            <a:t>يتأكد المسعف ان المصاب يتنفس و قلبه يعمل </a:t>
          </a:r>
          <a:endParaRPr lang="en-US" sz="2400" kern="1200" dirty="0">
            <a:solidFill>
              <a:schemeClr val="tx1"/>
            </a:solidFill>
            <a:cs typeface="Akhbar MT" pitchFamily="2" charset="-78"/>
          </a:endParaRPr>
        </a:p>
      </dsp:txBody>
      <dsp:txXfrm>
        <a:off x="515010" y="368593"/>
        <a:ext cx="1918413" cy="3090062"/>
      </dsp:txXfrm>
    </dsp:sp>
    <dsp:sp modelId="{BC1C46CD-304B-41E9-9812-8F7164740CC9}">
      <dsp:nvSpPr>
        <dsp:cNvPr id="0" name=""/>
        <dsp:cNvSpPr/>
      </dsp:nvSpPr>
      <dsp:spPr>
        <a:xfrm>
          <a:off x="3226708" y="481906"/>
          <a:ext cx="2575052" cy="3090062"/>
        </a:xfrm>
        <a:prstGeom prst="roundRect">
          <a:avLst>
            <a:gd name="adj" fmla="val 5000"/>
          </a:avLst>
        </a:prstGeom>
        <a:solidFill>
          <a:schemeClr val="accent4">
            <a:lumMod val="60000"/>
            <a:lumOff val="40000"/>
            <a:alpha val="36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82296" rIns="106680" bIns="0" numCol="1" spcCol="1270" anchor="t" anchorCtr="0">
          <a:noAutofit/>
        </a:bodyPr>
        <a:lstStyle/>
        <a:p>
          <a:pPr marL="0" lvl="0" indent="0" algn="ctr" defTabSz="1066800">
            <a:lnSpc>
              <a:spcPct val="90000"/>
            </a:lnSpc>
            <a:spcBef>
              <a:spcPct val="0"/>
            </a:spcBef>
            <a:spcAft>
              <a:spcPct val="35000"/>
            </a:spcAft>
            <a:buNone/>
          </a:pPr>
          <a:r>
            <a:rPr lang="ar-JO" sz="2400" kern="1200" dirty="0">
              <a:solidFill>
                <a:schemeClr val="tx1"/>
              </a:solidFill>
              <a:highlight>
                <a:srgbClr val="00FFFF"/>
              </a:highlight>
            </a:rPr>
            <a:t>المرحلة الثانية </a:t>
          </a:r>
          <a:endParaRPr lang="en-US" sz="2400" kern="1200" dirty="0">
            <a:solidFill>
              <a:schemeClr val="tx1"/>
            </a:solidFill>
            <a:highlight>
              <a:srgbClr val="00FFFF"/>
            </a:highlight>
          </a:endParaRPr>
        </a:p>
      </dsp:txBody>
      <dsp:txXfrm rot="16200000">
        <a:off x="2217287" y="1491326"/>
        <a:ext cx="2533851" cy="515010"/>
      </dsp:txXfrm>
    </dsp:sp>
    <dsp:sp modelId="{BE44E4A6-FB23-4866-B184-7378DCFA467C}">
      <dsp:nvSpPr>
        <dsp:cNvPr id="0" name=""/>
        <dsp:cNvSpPr/>
      </dsp:nvSpPr>
      <dsp:spPr>
        <a:xfrm rot="5400000">
          <a:off x="2615351" y="2740314"/>
          <a:ext cx="454055" cy="944493"/>
        </a:xfrm>
        <a:prstGeom prst="flowChartExtract">
          <a:avLst/>
        </a:prstGeom>
        <a:solidFill>
          <a:schemeClr val="accent1">
            <a:lumMod val="60000"/>
            <a:lumOff val="4000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CCA63D-2DDF-456D-9B46-76825895879F}">
      <dsp:nvSpPr>
        <dsp:cNvPr id="0" name=""/>
        <dsp:cNvSpPr/>
      </dsp:nvSpPr>
      <dsp:spPr>
        <a:xfrm>
          <a:off x="3741718" y="481906"/>
          <a:ext cx="1918413" cy="3090062"/>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ctr" defTabSz="1066800">
            <a:lnSpc>
              <a:spcPct val="90000"/>
            </a:lnSpc>
            <a:spcBef>
              <a:spcPct val="0"/>
            </a:spcBef>
            <a:spcAft>
              <a:spcPct val="35000"/>
            </a:spcAft>
            <a:buNone/>
          </a:pPr>
          <a:r>
            <a:rPr lang="ar-JO" sz="2400" b="0" i="0" kern="1200" dirty="0">
              <a:solidFill>
                <a:schemeClr val="tx1"/>
              </a:solidFill>
              <a:cs typeface="Akhbar MT" pitchFamily="2" charset="-78"/>
            </a:rPr>
            <a:t>يتأكد المسعف من عدم وجود كسر أو كدامات ويقوم بتنظيف وتطهير الجروح، التأكد من عدم وجود نزيف.</a:t>
          </a:r>
          <a:endParaRPr lang="en-US" sz="2400" kern="1200" dirty="0">
            <a:solidFill>
              <a:schemeClr val="tx1"/>
            </a:solidFill>
            <a:cs typeface="Akhbar MT" pitchFamily="2" charset="-78"/>
          </a:endParaRPr>
        </a:p>
      </dsp:txBody>
      <dsp:txXfrm>
        <a:off x="3741718" y="481906"/>
        <a:ext cx="1918413" cy="3090062"/>
      </dsp:txXfrm>
    </dsp:sp>
    <dsp:sp modelId="{461808DA-77C4-4C2B-A2E6-A5E32425F8C0}">
      <dsp:nvSpPr>
        <dsp:cNvPr id="0" name=""/>
        <dsp:cNvSpPr/>
      </dsp:nvSpPr>
      <dsp:spPr>
        <a:xfrm>
          <a:off x="6545713" y="481906"/>
          <a:ext cx="2575052" cy="3090062"/>
        </a:xfrm>
        <a:prstGeom prst="roundRect">
          <a:avLst>
            <a:gd name="adj" fmla="val 5000"/>
          </a:avLst>
        </a:prstGeom>
        <a:solidFill>
          <a:schemeClr val="accent4">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82296" rIns="106680" bIns="0" numCol="1" spcCol="1270" anchor="t" anchorCtr="0">
          <a:noAutofit/>
        </a:bodyPr>
        <a:lstStyle/>
        <a:p>
          <a:pPr marL="0" lvl="0" indent="0" algn="ctr" defTabSz="1066800">
            <a:lnSpc>
              <a:spcPct val="90000"/>
            </a:lnSpc>
            <a:spcBef>
              <a:spcPct val="0"/>
            </a:spcBef>
            <a:spcAft>
              <a:spcPct val="35000"/>
            </a:spcAft>
            <a:buNone/>
          </a:pPr>
          <a:r>
            <a:rPr lang="ar-JO" sz="2400" b="0" i="0" kern="1200" dirty="0">
              <a:solidFill>
                <a:schemeClr val="tx1"/>
              </a:solidFill>
              <a:highlight>
                <a:srgbClr val="00FFFF"/>
              </a:highlight>
            </a:rPr>
            <a:t>المرحلة الثالثة</a:t>
          </a:r>
          <a:endParaRPr lang="en-US" sz="2400" b="0" kern="1200" dirty="0">
            <a:solidFill>
              <a:schemeClr val="tx1"/>
            </a:solidFill>
            <a:highlight>
              <a:srgbClr val="00FFFF"/>
            </a:highlight>
          </a:endParaRPr>
        </a:p>
      </dsp:txBody>
      <dsp:txXfrm rot="16200000">
        <a:off x="5536293" y="1491326"/>
        <a:ext cx="2533851" cy="515010"/>
      </dsp:txXfrm>
    </dsp:sp>
    <dsp:sp modelId="{56BE2FE6-DE5C-4698-BA37-DA057AED0973}">
      <dsp:nvSpPr>
        <dsp:cNvPr id="0" name=""/>
        <dsp:cNvSpPr/>
      </dsp:nvSpPr>
      <dsp:spPr>
        <a:xfrm rot="5400000">
          <a:off x="5982994" y="2739858"/>
          <a:ext cx="454055" cy="1040084"/>
        </a:xfrm>
        <a:prstGeom prst="flowChartExtract">
          <a:avLst/>
        </a:prstGeom>
        <a:solidFill>
          <a:schemeClr val="accent1">
            <a:lumMod val="60000"/>
            <a:lumOff val="4000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922AF9-251F-4ED8-8C4A-3AF4AADE639B}">
      <dsp:nvSpPr>
        <dsp:cNvPr id="0" name=""/>
        <dsp:cNvSpPr/>
      </dsp:nvSpPr>
      <dsp:spPr>
        <a:xfrm>
          <a:off x="7060724" y="481906"/>
          <a:ext cx="1918413" cy="3090062"/>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ctr" defTabSz="1066800">
            <a:lnSpc>
              <a:spcPct val="90000"/>
            </a:lnSpc>
            <a:spcBef>
              <a:spcPct val="0"/>
            </a:spcBef>
            <a:spcAft>
              <a:spcPts val="0"/>
            </a:spcAft>
            <a:buNone/>
          </a:pPr>
          <a:r>
            <a:rPr lang="ar-JO" sz="2400" b="0" i="0" kern="1200" dirty="0">
              <a:solidFill>
                <a:schemeClr val="tx1"/>
              </a:solidFill>
              <a:cs typeface="Akhbar MT" pitchFamily="2" charset="-78"/>
            </a:rPr>
            <a:t>مرحلة الشفاء وفيها يقوم المسعف بإعطائه المسكنات والعمل على تهدئة قلق وخوف المصاب لحين وصوله إلى المستشفى</a:t>
          </a:r>
          <a:endParaRPr lang="en-US" sz="2400" kern="1200" dirty="0">
            <a:solidFill>
              <a:schemeClr val="tx1"/>
            </a:solidFill>
            <a:cs typeface="Akhbar MT" pitchFamily="2" charset="-78"/>
          </a:endParaRPr>
        </a:p>
      </dsp:txBody>
      <dsp:txXfrm>
        <a:off x="7060724" y="481906"/>
        <a:ext cx="1918413" cy="309006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BA0B394-4C73-47FA-81E0-53B14C0DC047}"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2555399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A0B394-4C73-47FA-81E0-53B14C0DC047}"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2289919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A0B394-4C73-47FA-81E0-53B14C0DC047}"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DCE99-D6F4-4715-8E4D-AAC13EC3FEC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94139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A0B394-4C73-47FA-81E0-53B14C0DC047}"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406439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A0B394-4C73-47FA-81E0-53B14C0DC047}"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DCE99-D6F4-4715-8E4D-AAC13EC3FEC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70136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A0B394-4C73-47FA-81E0-53B14C0DC047}"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1543547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A0B394-4C73-47FA-81E0-53B14C0DC047}"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566756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A0B394-4C73-47FA-81E0-53B14C0DC047}"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2784715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A0B394-4C73-47FA-81E0-53B14C0DC047}"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2773569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A0B394-4C73-47FA-81E0-53B14C0DC047}"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2281298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A0B394-4C73-47FA-81E0-53B14C0DC047}" type="datetimeFigureOut">
              <a:rPr lang="en-US" smtClean="0"/>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995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A0B394-4C73-47FA-81E0-53B14C0DC047}" type="datetimeFigureOut">
              <a:rPr lang="en-US" smtClean="0"/>
              <a:t>9/6/2023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305419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A0B394-4C73-47FA-81E0-53B14C0DC047}" type="datetimeFigureOut">
              <a:rPr lang="en-US" smtClean="0"/>
              <a:t>9/6/2023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3342025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A0B394-4C73-47FA-81E0-53B14C0DC047}" type="datetimeFigureOut">
              <a:rPr lang="en-US" smtClean="0"/>
              <a:t>9/6/2023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1112140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A0B394-4C73-47FA-81E0-53B14C0DC047}" type="datetimeFigureOut">
              <a:rPr lang="en-US" smtClean="0"/>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3056456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A0B394-4C73-47FA-81E0-53B14C0DC047}" type="datetimeFigureOut">
              <a:rPr lang="en-US" smtClean="0"/>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DCE99-D6F4-4715-8E4D-AAC13EC3FECD}" type="slidenum">
              <a:rPr lang="en-US" smtClean="0"/>
              <a:t>‹#›</a:t>
            </a:fld>
            <a:endParaRPr lang="en-US"/>
          </a:p>
        </p:txBody>
      </p:sp>
    </p:spTree>
    <p:extLst>
      <p:ext uri="{BB962C8B-B14F-4D97-AF65-F5344CB8AC3E}">
        <p14:creationId xmlns:p14="http://schemas.microsoft.com/office/powerpoint/2010/main" val="3903687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A0B394-4C73-47FA-81E0-53B14C0DC047}" type="datetimeFigureOut">
              <a:rPr lang="en-US" smtClean="0"/>
              <a:t>9/6/2023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A6DCE99-D6F4-4715-8E4D-AAC13EC3FECD}" type="slidenum">
              <a:rPr lang="en-US" smtClean="0"/>
              <a:t>‹#›</a:t>
            </a:fld>
            <a:endParaRPr lang="en-US"/>
          </a:p>
        </p:txBody>
      </p:sp>
    </p:spTree>
    <p:extLst>
      <p:ext uri="{BB962C8B-B14F-4D97-AF65-F5344CB8AC3E}">
        <p14:creationId xmlns:p14="http://schemas.microsoft.com/office/powerpoint/2010/main" val="1769695601"/>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D09C4-68C8-48A6-8CBC-4FA660BCBCFE}"/>
              </a:ext>
            </a:extLst>
          </p:cNvPr>
          <p:cNvSpPr>
            <a:spLocks noGrp="1"/>
          </p:cNvSpPr>
          <p:nvPr>
            <p:ph type="ctrTitle"/>
          </p:nvPr>
        </p:nvSpPr>
        <p:spPr>
          <a:xfrm>
            <a:off x="1507067" y="1984016"/>
            <a:ext cx="7766936" cy="1646302"/>
          </a:xfrm>
        </p:spPr>
        <p:txBody>
          <a:bodyPr>
            <a:normAutofit/>
          </a:bodyPr>
          <a:lstStyle/>
          <a:p>
            <a:pPr algn="ctr"/>
            <a:r>
              <a:rPr lang="ar-JO" sz="9600" dirty="0">
                <a:solidFill>
                  <a:schemeClr val="tx1"/>
                </a:solidFill>
                <a:cs typeface="Akhbar MT" pitchFamily="2" charset="-78"/>
              </a:rPr>
              <a:t>الإسعافات الأولية </a:t>
            </a:r>
            <a:endParaRPr lang="en-US" sz="9600" dirty="0">
              <a:solidFill>
                <a:schemeClr val="tx1"/>
              </a:solidFill>
              <a:cs typeface="Akhbar MT" pitchFamily="2" charset="-78"/>
            </a:endParaRPr>
          </a:p>
        </p:txBody>
      </p:sp>
      <p:sp>
        <p:nvSpPr>
          <p:cNvPr id="3" name="Subtitle 2">
            <a:extLst>
              <a:ext uri="{FF2B5EF4-FFF2-40B4-BE49-F238E27FC236}">
                <a16:creationId xmlns:a16="http://schemas.microsoft.com/office/drawing/2014/main" id="{D19CBD71-30BD-4139-8F89-D4B18D9FED95}"/>
              </a:ext>
            </a:extLst>
          </p:cNvPr>
          <p:cNvSpPr>
            <a:spLocks noGrp="1"/>
          </p:cNvSpPr>
          <p:nvPr>
            <p:ph type="subTitle" idx="1"/>
          </p:nvPr>
        </p:nvSpPr>
        <p:spPr>
          <a:xfrm>
            <a:off x="1507067" y="3716297"/>
            <a:ext cx="7766936" cy="1096899"/>
          </a:xfrm>
        </p:spPr>
        <p:txBody>
          <a:bodyPr>
            <a:normAutofit/>
          </a:bodyPr>
          <a:lstStyle/>
          <a:p>
            <a:pPr algn="ctr"/>
            <a:r>
              <a:rPr lang="ar-JO" sz="4400" dirty="0">
                <a:solidFill>
                  <a:schemeClr val="tx1"/>
                </a:solidFill>
                <a:cs typeface="Akhbar MT" pitchFamily="2" charset="-78"/>
              </a:rPr>
              <a:t>المادة : التربية المهنية </a:t>
            </a:r>
          </a:p>
        </p:txBody>
      </p:sp>
      <p:pic>
        <p:nvPicPr>
          <p:cNvPr id="7" name="Picture 6">
            <a:extLst>
              <a:ext uri="{FF2B5EF4-FFF2-40B4-BE49-F238E27FC236}">
                <a16:creationId xmlns:a16="http://schemas.microsoft.com/office/drawing/2014/main" id="{0550927A-EDB5-4804-9CF6-01DDD493F1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1449" y="4714875"/>
            <a:ext cx="2133600" cy="2143125"/>
          </a:xfrm>
          <a:prstGeom prst="rect">
            <a:avLst/>
          </a:prstGeom>
          <a:ln>
            <a:noFill/>
          </a:ln>
          <a:effectLst>
            <a:softEdge rad="112500"/>
          </a:effectLst>
        </p:spPr>
      </p:pic>
    </p:spTree>
    <p:extLst>
      <p:ext uri="{BB962C8B-B14F-4D97-AF65-F5344CB8AC3E}">
        <p14:creationId xmlns:p14="http://schemas.microsoft.com/office/powerpoint/2010/main" val="342188386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56B72A-BDB9-41F8-BA0A-0AEB97D56D90}"/>
              </a:ext>
            </a:extLst>
          </p:cNvPr>
          <p:cNvSpPr>
            <a:spLocks noGrp="1"/>
          </p:cNvSpPr>
          <p:nvPr>
            <p:ph idx="1"/>
          </p:nvPr>
        </p:nvSpPr>
        <p:spPr>
          <a:xfrm>
            <a:off x="0" y="1561173"/>
            <a:ext cx="10364452" cy="4114800"/>
          </a:xfrm>
        </p:spPr>
        <p:txBody>
          <a:bodyPr>
            <a:normAutofit/>
          </a:bodyPr>
          <a:lstStyle/>
          <a:p>
            <a:pPr marL="0" indent="0" algn="r" rtl="1">
              <a:buNone/>
            </a:pPr>
            <a:r>
              <a:rPr lang="ar-JO" sz="3200" dirty="0">
                <a:cs typeface="Akhbar MT" pitchFamily="2" charset="-78"/>
              </a:rPr>
              <a:t>الإسعافات الأولية هي إجراءات مؤقتة و لكن لها أهمية كبيرة في إبقاء المصاب على قيد الحياة ، فهي تنقذ العديد من الأشخاص من الموت . </a:t>
            </a:r>
          </a:p>
          <a:p>
            <a:pPr marL="0" indent="0" algn="r" rtl="1">
              <a:buNone/>
            </a:pPr>
            <a:r>
              <a:rPr lang="ar-JO" sz="3200" b="1" dirty="0">
                <a:cs typeface="Akhbar MT" pitchFamily="2" charset="-78"/>
              </a:rPr>
              <a:t>تعريف الإسعافات الأولية : </a:t>
            </a:r>
          </a:p>
          <a:p>
            <a:pPr marL="0" indent="0" algn="just" rtl="1">
              <a:buNone/>
            </a:pPr>
            <a:r>
              <a:rPr lang="ar-JO" sz="3200" dirty="0">
                <a:cs typeface="Akhbar MT" pitchFamily="2" charset="-78"/>
              </a:rPr>
              <a:t>هي عبارة عن الخطوات أو المساعدات الأولية التي نقوم بها عند تعرض شخص ما لحادثه أو إصابة طارئة، لكنها لا تكون كافية لوحدها فيجب علينا نقل المصاب الى اقرب مركز صحي او مستشفى ليتم مساعدته من الطبيب المختص لإنقاذ حياته . </a:t>
            </a:r>
          </a:p>
          <a:p>
            <a:pPr marL="0" indent="0" algn="r" rtl="1">
              <a:buNone/>
            </a:pPr>
            <a:endParaRPr lang="en-US" sz="2000" dirty="0">
              <a:cs typeface="Akhbar MT" pitchFamily="2" charset="-78"/>
            </a:endParaRPr>
          </a:p>
        </p:txBody>
      </p:sp>
      <p:pic>
        <p:nvPicPr>
          <p:cNvPr id="5" name="Picture 4">
            <a:extLst>
              <a:ext uri="{FF2B5EF4-FFF2-40B4-BE49-F238E27FC236}">
                <a16:creationId xmlns:a16="http://schemas.microsoft.com/office/drawing/2014/main" id="{E69C76EF-8DBF-497F-9E6E-7C7916B9F9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4505093"/>
            <a:ext cx="3801945" cy="2138594"/>
          </a:xfrm>
          <a:prstGeom prst="rect">
            <a:avLst/>
          </a:prstGeom>
        </p:spPr>
      </p:pic>
    </p:spTree>
    <p:extLst>
      <p:ext uri="{BB962C8B-B14F-4D97-AF65-F5344CB8AC3E}">
        <p14:creationId xmlns:p14="http://schemas.microsoft.com/office/powerpoint/2010/main" val="3801482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FC1DA7-C57E-4CB6-96B3-76FC05181BEF}"/>
              </a:ext>
            </a:extLst>
          </p:cNvPr>
          <p:cNvSpPr>
            <a:spLocks noGrp="1"/>
          </p:cNvSpPr>
          <p:nvPr>
            <p:ph idx="1"/>
          </p:nvPr>
        </p:nvSpPr>
        <p:spPr>
          <a:xfrm>
            <a:off x="591015" y="798991"/>
            <a:ext cx="10687211" cy="5467994"/>
          </a:xfrm>
        </p:spPr>
        <p:txBody>
          <a:bodyPr>
            <a:normAutofit/>
          </a:bodyPr>
          <a:lstStyle/>
          <a:p>
            <a:pPr marL="0" indent="0" algn="r" rtl="1">
              <a:buNone/>
            </a:pPr>
            <a:endParaRPr lang="ar-JO" sz="3200" b="1" dirty="0">
              <a:cs typeface="Akhbar MT" pitchFamily="2" charset="-78"/>
            </a:endParaRPr>
          </a:p>
          <a:p>
            <a:pPr marL="0" indent="0" algn="r" rtl="1">
              <a:buNone/>
            </a:pPr>
            <a:r>
              <a:rPr lang="ar-JO" sz="3200" b="1" dirty="0">
                <a:cs typeface="Akhbar MT" pitchFamily="2" charset="-78"/>
              </a:rPr>
              <a:t>أهمية</a:t>
            </a:r>
            <a:r>
              <a:rPr lang="ar-JO" sz="2400" b="1" dirty="0">
                <a:cs typeface="Akhbar MT" pitchFamily="2" charset="-78"/>
              </a:rPr>
              <a:t> </a:t>
            </a:r>
            <a:r>
              <a:rPr lang="ar-JO" sz="3200" b="1" dirty="0">
                <a:cs typeface="Akhbar MT" pitchFamily="2" charset="-78"/>
              </a:rPr>
              <a:t>الإسعافات الأولية:</a:t>
            </a:r>
          </a:p>
          <a:p>
            <a:pPr marL="0" indent="0" algn="just" rtl="1">
              <a:buNone/>
            </a:pPr>
            <a:endParaRPr lang="ar-JO" sz="1000" b="1" dirty="0">
              <a:cs typeface="Akhbar MT" pitchFamily="2" charset="-78"/>
            </a:endParaRPr>
          </a:p>
          <a:p>
            <a:pPr algn="just" rtl="1"/>
            <a:r>
              <a:rPr lang="ar-JO" sz="3200" dirty="0">
                <a:cs typeface="Akhbar MT" pitchFamily="2" charset="-78"/>
              </a:rPr>
              <a:t>الإسعافات الأولية مؤقتة إلا أنها ضرورية جدًا .</a:t>
            </a:r>
          </a:p>
          <a:p>
            <a:pPr algn="just" rtl="1"/>
            <a:r>
              <a:rPr lang="ar-JO" sz="3200" dirty="0">
                <a:cs typeface="Akhbar MT" pitchFamily="2" charset="-78"/>
              </a:rPr>
              <a:t>العمل على تخفيف تعب المصاب لحين وصوله إلى المستشفى وذلك من إعطائه المسكنات.</a:t>
            </a:r>
          </a:p>
          <a:p>
            <a:pPr algn="just" rtl="1"/>
            <a:r>
              <a:rPr lang="ar-JO" sz="3200" dirty="0">
                <a:cs typeface="Akhbar MT" pitchFamily="2" charset="-78"/>
              </a:rPr>
              <a:t>وقف النزيف، فتح مجري التنفس، إعادة المصاب إلى وعيه في حالة ما إذا كان فاقد للوعي.</a:t>
            </a:r>
          </a:p>
          <a:p>
            <a:pPr algn="just" rtl="1"/>
            <a:r>
              <a:rPr lang="ar-JO" sz="3200" dirty="0">
                <a:cs typeface="Akhbar MT" pitchFamily="2" charset="-78"/>
              </a:rPr>
              <a:t>السيطرة على المصاب من خلال إعطائه خافض للحرارة، وتنظيف جروحه.</a:t>
            </a:r>
          </a:p>
          <a:p>
            <a:pPr algn="just" rtl="1"/>
            <a:r>
              <a:rPr lang="ar-JO" sz="3200" dirty="0">
                <a:cs typeface="Akhbar MT" pitchFamily="2" charset="-78"/>
              </a:rPr>
              <a:t>الحفاظ على صحة المصابين ومساعدتهم على تخطي الآلام التي يشعرون بها لحين اتخاذ الإجراءات الضرورية لهم من قبل الأطباء المختصين.</a:t>
            </a:r>
          </a:p>
        </p:txBody>
      </p:sp>
      <p:pic>
        <p:nvPicPr>
          <p:cNvPr id="5" name="Picture 4">
            <a:extLst>
              <a:ext uri="{FF2B5EF4-FFF2-40B4-BE49-F238E27FC236}">
                <a16:creationId xmlns:a16="http://schemas.microsoft.com/office/drawing/2014/main" id="{1890F546-3ACA-4D7E-8572-F3192CB379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74" y="1118490"/>
            <a:ext cx="3105150" cy="1476375"/>
          </a:xfrm>
          <a:prstGeom prst="rect">
            <a:avLst/>
          </a:prstGeom>
        </p:spPr>
      </p:pic>
    </p:spTree>
    <p:extLst>
      <p:ext uri="{BB962C8B-B14F-4D97-AF65-F5344CB8AC3E}">
        <p14:creationId xmlns:p14="http://schemas.microsoft.com/office/powerpoint/2010/main" val="302747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27F26E-C4A6-4BD6-8E57-AA54172B3711}"/>
              </a:ext>
            </a:extLst>
          </p:cNvPr>
          <p:cNvSpPr>
            <a:spLocks noGrp="1"/>
          </p:cNvSpPr>
          <p:nvPr>
            <p:ph idx="1"/>
          </p:nvPr>
        </p:nvSpPr>
        <p:spPr>
          <a:xfrm>
            <a:off x="913775" y="814039"/>
            <a:ext cx="10364452" cy="4977161"/>
          </a:xfrm>
        </p:spPr>
        <p:txBody>
          <a:bodyPr>
            <a:normAutofit/>
          </a:bodyPr>
          <a:lstStyle/>
          <a:p>
            <a:pPr marL="0" indent="0" algn="r" rtl="1">
              <a:buNone/>
            </a:pPr>
            <a:r>
              <a:rPr lang="ar-JO" sz="3600" b="1" dirty="0">
                <a:cs typeface="Akhbar MT" pitchFamily="2" charset="-78"/>
              </a:rPr>
              <a:t>من هو المسعف:</a:t>
            </a:r>
          </a:p>
          <a:p>
            <a:pPr marL="0" indent="0" algn="r" rtl="1">
              <a:buNone/>
            </a:pPr>
            <a:r>
              <a:rPr lang="ar-JO" sz="3200" dirty="0">
                <a:cs typeface="Akhbar MT" pitchFamily="2" charset="-78"/>
              </a:rPr>
              <a:t>هو الشخص الذي يقوم بعمل الإسعافات الأولية، ويجب ان يكون ذو كفاءة عالية من اجل عمل اللازم بشكل سليم، ويمنع وفاة المصاب.</a:t>
            </a:r>
          </a:p>
          <a:p>
            <a:pPr marL="0" indent="0" algn="r" rtl="1">
              <a:buNone/>
            </a:pPr>
            <a:r>
              <a:rPr lang="ar-JO" sz="3200" b="1" dirty="0">
                <a:cs typeface="Akhbar MT" pitchFamily="2" charset="-78"/>
              </a:rPr>
              <a:t>أهم صفات المسعف : </a:t>
            </a:r>
          </a:p>
          <a:p>
            <a:pPr algn="r" rtl="1"/>
            <a:r>
              <a:rPr lang="ar-JO" sz="3200" dirty="0">
                <a:cs typeface="Akhbar MT" pitchFamily="2" charset="-78"/>
              </a:rPr>
              <a:t>ان يتمتع بسرعة البديهة .</a:t>
            </a:r>
          </a:p>
          <a:p>
            <a:pPr algn="r" rtl="1"/>
            <a:r>
              <a:rPr lang="ar-JO" sz="3200" dirty="0">
                <a:cs typeface="Akhbar MT" pitchFamily="2" charset="-78"/>
              </a:rPr>
              <a:t>التدريب و الخبرة . </a:t>
            </a:r>
          </a:p>
          <a:p>
            <a:pPr algn="r" rtl="1"/>
            <a:r>
              <a:rPr lang="ar-JO" sz="3200" dirty="0">
                <a:cs typeface="Akhbar MT" pitchFamily="2" charset="-78"/>
              </a:rPr>
              <a:t>ان يكون هادئ الاعصاب و انا لا ينفعل او ان يخاف.</a:t>
            </a:r>
          </a:p>
          <a:p>
            <a:pPr algn="r" rtl="1"/>
            <a:r>
              <a:rPr lang="ar-JO" sz="3200" dirty="0">
                <a:cs typeface="Akhbar MT" pitchFamily="2" charset="-78"/>
              </a:rPr>
              <a:t>ان يكون لديه معرفة بالمعلومات الطبية عن جسم الانسان و التي تساعده في مساعدة المصاب . </a:t>
            </a:r>
          </a:p>
          <a:p>
            <a:pPr algn="r" rtl="1"/>
            <a:endParaRPr lang="en-US" sz="1800" dirty="0"/>
          </a:p>
        </p:txBody>
      </p:sp>
      <p:pic>
        <p:nvPicPr>
          <p:cNvPr id="5" name="Picture 4">
            <a:extLst>
              <a:ext uri="{FF2B5EF4-FFF2-40B4-BE49-F238E27FC236}">
                <a16:creationId xmlns:a16="http://schemas.microsoft.com/office/drawing/2014/main" id="{8115BF75-39E9-4BDD-85C3-5ED5686261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73" y="2397512"/>
            <a:ext cx="2419764" cy="23454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013487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4CBBD-AC50-4BFD-A99C-2048A5D240CF}"/>
              </a:ext>
            </a:extLst>
          </p:cNvPr>
          <p:cNvSpPr>
            <a:spLocks noGrp="1"/>
          </p:cNvSpPr>
          <p:nvPr>
            <p:ph type="title"/>
          </p:nvPr>
        </p:nvSpPr>
        <p:spPr/>
        <p:txBody>
          <a:bodyPr/>
          <a:lstStyle/>
          <a:p>
            <a:pPr algn="ctr" rtl="1"/>
            <a:r>
              <a:rPr lang="ar-JO" b="1" dirty="0">
                <a:solidFill>
                  <a:schemeClr val="tx1"/>
                </a:solidFill>
                <a:cs typeface="Akhbar MT" pitchFamily="2" charset="-78"/>
              </a:rPr>
              <a:t>مراحل الإسعافات الأولية : </a:t>
            </a:r>
            <a:endParaRPr lang="en-US" b="1" dirty="0">
              <a:solidFill>
                <a:schemeClr val="tx1"/>
              </a:solidFill>
              <a:cs typeface="Akhbar MT" pitchFamily="2" charset="-78"/>
            </a:endParaRPr>
          </a:p>
        </p:txBody>
      </p:sp>
      <p:graphicFrame>
        <p:nvGraphicFramePr>
          <p:cNvPr id="4" name="Content Placeholder 3">
            <a:extLst>
              <a:ext uri="{FF2B5EF4-FFF2-40B4-BE49-F238E27FC236}">
                <a16:creationId xmlns:a16="http://schemas.microsoft.com/office/drawing/2014/main" id="{9B53EC9B-EC2A-44D3-98CF-CE7D92F4962C}"/>
              </a:ext>
            </a:extLst>
          </p:cNvPr>
          <p:cNvGraphicFramePr>
            <a:graphicFrameLocks noGrp="1"/>
          </p:cNvGraphicFramePr>
          <p:nvPr>
            <p:ph idx="1"/>
            <p:extLst>
              <p:ext uri="{D42A27DB-BD31-4B8C-83A1-F6EECF244321}">
                <p14:modId xmlns:p14="http://schemas.microsoft.com/office/powerpoint/2010/main" val="1416823387"/>
              </p:ext>
            </p:extLst>
          </p:nvPr>
        </p:nvGraphicFramePr>
        <p:xfrm>
          <a:off x="477141" y="1488281"/>
          <a:ext cx="9124060" cy="4053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6324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27B05-EC54-4311-8344-5834F924F7CE}"/>
              </a:ext>
            </a:extLst>
          </p:cNvPr>
          <p:cNvSpPr>
            <a:spLocks noGrp="1"/>
          </p:cNvSpPr>
          <p:nvPr>
            <p:ph type="title"/>
          </p:nvPr>
        </p:nvSpPr>
        <p:spPr/>
        <p:txBody>
          <a:bodyPr/>
          <a:lstStyle/>
          <a:p>
            <a:pPr algn="ctr" rtl="1"/>
            <a:r>
              <a:rPr lang="ar-JO" b="1" dirty="0">
                <a:solidFill>
                  <a:schemeClr val="tx1"/>
                </a:solidFill>
                <a:cs typeface="Akhbar MT" pitchFamily="2" charset="-78"/>
              </a:rPr>
              <a:t>أنواع الإسعافات الأولية : </a:t>
            </a:r>
            <a:endParaRPr lang="en-US" b="1" dirty="0">
              <a:solidFill>
                <a:schemeClr val="tx1"/>
              </a:solidFill>
              <a:cs typeface="Akhbar MT" pitchFamily="2" charset="-78"/>
            </a:endParaRPr>
          </a:p>
        </p:txBody>
      </p:sp>
      <p:sp>
        <p:nvSpPr>
          <p:cNvPr id="3" name="Content Placeholder 2">
            <a:extLst>
              <a:ext uri="{FF2B5EF4-FFF2-40B4-BE49-F238E27FC236}">
                <a16:creationId xmlns:a16="http://schemas.microsoft.com/office/drawing/2014/main" id="{139AF5CA-534C-49FB-9884-F29988B60183}"/>
              </a:ext>
            </a:extLst>
          </p:cNvPr>
          <p:cNvSpPr>
            <a:spLocks noGrp="1"/>
          </p:cNvSpPr>
          <p:nvPr>
            <p:ph idx="1"/>
          </p:nvPr>
        </p:nvSpPr>
        <p:spPr>
          <a:xfrm>
            <a:off x="913775" y="2007220"/>
            <a:ext cx="10270898" cy="4348975"/>
          </a:xfrm>
        </p:spPr>
        <p:txBody>
          <a:bodyPr>
            <a:normAutofit/>
          </a:bodyPr>
          <a:lstStyle/>
          <a:p>
            <a:pPr algn="r" rtl="1"/>
            <a:r>
              <a:rPr lang="ar-JO" sz="2800" dirty="0">
                <a:cs typeface="Akhbar MT" pitchFamily="2" charset="-78"/>
              </a:rPr>
              <a:t>اسعافات خاصة بالكسور . </a:t>
            </a:r>
          </a:p>
          <a:p>
            <a:pPr algn="r" rtl="1"/>
            <a:r>
              <a:rPr lang="ar-JO" sz="2800" dirty="0">
                <a:cs typeface="Akhbar MT" pitchFamily="2" charset="-78"/>
              </a:rPr>
              <a:t>اسعافات خاصة بالغيبوبة . </a:t>
            </a:r>
          </a:p>
          <a:p>
            <a:pPr algn="r" rtl="1"/>
            <a:r>
              <a:rPr lang="ar-JO" sz="2800" dirty="0">
                <a:cs typeface="Akhbar MT" pitchFamily="2" charset="-78"/>
              </a:rPr>
              <a:t>اسعافات خاصة بالنزيف . </a:t>
            </a:r>
          </a:p>
          <a:p>
            <a:pPr algn="r" rtl="1"/>
            <a:r>
              <a:rPr lang="ar-JO" sz="2800" dirty="0">
                <a:cs typeface="Akhbar MT" pitchFamily="2" charset="-78"/>
              </a:rPr>
              <a:t>اسعافات خاصة بالحروق . </a:t>
            </a:r>
          </a:p>
          <a:p>
            <a:pPr algn="r" rtl="1"/>
            <a:r>
              <a:rPr lang="ar-JO" sz="2800" dirty="0">
                <a:cs typeface="Akhbar MT" pitchFamily="2" charset="-78"/>
              </a:rPr>
              <a:t>اسعافات خاصة بضيق التنفس او ارتفاع ضغط الدم . </a:t>
            </a:r>
          </a:p>
          <a:p>
            <a:pPr algn="r" rtl="1"/>
            <a:r>
              <a:rPr lang="ar-JO" sz="2800" dirty="0">
                <a:cs typeface="Akhbar MT" pitchFamily="2" charset="-78"/>
              </a:rPr>
              <a:t>اسعافات خاصة بانخفاض او ارتفاع درجة الحرارة . </a:t>
            </a:r>
          </a:p>
          <a:p>
            <a:pPr algn="r" rtl="1"/>
            <a:r>
              <a:rPr lang="ar-JO" sz="2800" dirty="0">
                <a:cs typeface="Akhbar MT" pitchFamily="2" charset="-78"/>
              </a:rPr>
              <a:t>اسعافات خاصة بالاختناق (الغصة) . </a:t>
            </a:r>
          </a:p>
          <a:p>
            <a:pPr lvl="1" algn="r" rtl="1"/>
            <a:endParaRPr lang="ar-JO" sz="2800" dirty="0">
              <a:cs typeface="Akhbar MT" pitchFamily="2" charset="-78"/>
            </a:endParaRPr>
          </a:p>
          <a:p>
            <a:pPr algn="r" rtl="1"/>
            <a:endParaRPr lang="ar-JO" dirty="0"/>
          </a:p>
        </p:txBody>
      </p:sp>
      <p:pic>
        <p:nvPicPr>
          <p:cNvPr id="5" name="Picture 4">
            <a:extLst>
              <a:ext uri="{FF2B5EF4-FFF2-40B4-BE49-F238E27FC236}">
                <a16:creationId xmlns:a16="http://schemas.microsoft.com/office/drawing/2014/main" id="{A492DB28-85EF-4EC4-AA21-157D86B9F4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047" y="2483056"/>
            <a:ext cx="2619375" cy="1743075"/>
          </a:xfrm>
          <a:prstGeom prst="rect">
            <a:avLst/>
          </a:prstGeom>
        </p:spPr>
      </p:pic>
      <p:pic>
        <p:nvPicPr>
          <p:cNvPr id="7" name="Picture 6">
            <a:extLst>
              <a:ext uri="{FF2B5EF4-FFF2-40B4-BE49-F238E27FC236}">
                <a16:creationId xmlns:a16="http://schemas.microsoft.com/office/drawing/2014/main" id="{64AC4164-C406-4C22-9B91-7C2677738C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3422" y="2506869"/>
            <a:ext cx="2695575" cy="1695450"/>
          </a:xfrm>
          <a:prstGeom prst="rect">
            <a:avLst/>
          </a:prstGeom>
        </p:spPr>
      </p:pic>
      <p:pic>
        <p:nvPicPr>
          <p:cNvPr id="9" name="Picture 8">
            <a:extLst>
              <a:ext uri="{FF2B5EF4-FFF2-40B4-BE49-F238E27FC236}">
                <a16:creationId xmlns:a16="http://schemas.microsoft.com/office/drawing/2014/main" id="{7FB357CF-ACA0-4F59-8F0C-D168F6A4F2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0386" y="4544031"/>
            <a:ext cx="2343036" cy="1695451"/>
          </a:xfrm>
          <a:prstGeom prst="rect">
            <a:avLst/>
          </a:prstGeom>
        </p:spPr>
      </p:pic>
      <p:pic>
        <p:nvPicPr>
          <p:cNvPr id="11" name="Picture 10">
            <a:extLst>
              <a:ext uri="{FF2B5EF4-FFF2-40B4-BE49-F238E27FC236}">
                <a16:creationId xmlns:a16="http://schemas.microsoft.com/office/drawing/2014/main" id="{FF0EACE0-B6C5-4CCB-8ED8-91847957329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33149" y="4544031"/>
            <a:ext cx="2025847" cy="1695451"/>
          </a:xfrm>
          <a:prstGeom prst="rect">
            <a:avLst/>
          </a:prstGeom>
        </p:spPr>
      </p:pic>
    </p:spTree>
    <p:extLst>
      <p:ext uri="{BB962C8B-B14F-4D97-AF65-F5344CB8AC3E}">
        <p14:creationId xmlns:p14="http://schemas.microsoft.com/office/powerpoint/2010/main" val="3927292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C21183-6428-4F2E-BDA0-9EB0272900BC}"/>
              </a:ext>
            </a:extLst>
          </p:cNvPr>
          <p:cNvSpPr>
            <a:spLocks noGrp="1"/>
          </p:cNvSpPr>
          <p:nvPr>
            <p:ph idx="1"/>
          </p:nvPr>
        </p:nvSpPr>
        <p:spPr>
          <a:xfrm>
            <a:off x="913774" y="1024053"/>
            <a:ext cx="10364452" cy="4809893"/>
          </a:xfrm>
        </p:spPr>
        <p:txBody>
          <a:bodyPr>
            <a:normAutofit/>
          </a:bodyPr>
          <a:lstStyle/>
          <a:p>
            <a:pPr marL="0" indent="0" algn="ctr" rtl="1">
              <a:spcBef>
                <a:spcPts val="0"/>
              </a:spcBef>
              <a:buNone/>
            </a:pPr>
            <a:endParaRPr lang="ar-JO" sz="3600" dirty="0">
              <a:cs typeface="Akhbar MT" pitchFamily="2" charset="-78"/>
            </a:endParaRPr>
          </a:p>
          <a:p>
            <a:pPr marL="0" indent="0" algn="ctr" rtl="1">
              <a:spcBef>
                <a:spcPts val="0"/>
              </a:spcBef>
              <a:buNone/>
            </a:pPr>
            <a:endParaRPr lang="ar-JO" sz="3600" b="1" dirty="0">
              <a:cs typeface="Akhbar MT" pitchFamily="2" charset="-78"/>
            </a:endParaRPr>
          </a:p>
          <a:p>
            <a:pPr marL="0" indent="0" algn="ctr" rtl="1">
              <a:spcBef>
                <a:spcPts val="0"/>
              </a:spcBef>
              <a:buNone/>
            </a:pPr>
            <a:r>
              <a:rPr lang="ar-JO" sz="3600" b="1" dirty="0">
                <a:cs typeface="Akhbar MT" pitchFamily="2" charset="-78"/>
              </a:rPr>
              <a:t>إعداد الطالبة : تالا وسام الحراسيـس </a:t>
            </a:r>
          </a:p>
          <a:p>
            <a:pPr marL="0" indent="0" algn="ctr" rtl="1">
              <a:spcBef>
                <a:spcPts val="0"/>
              </a:spcBef>
              <a:buNone/>
            </a:pPr>
            <a:r>
              <a:rPr lang="ar-JO" sz="3600" b="1" dirty="0">
                <a:cs typeface="Akhbar MT" pitchFamily="2" charset="-78"/>
              </a:rPr>
              <a:t>الصف : الخامس الأساسي "أ" </a:t>
            </a:r>
          </a:p>
          <a:p>
            <a:pPr marL="0" indent="0" algn="ctr" rtl="1">
              <a:spcBef>
                <a:spcPts val="0"/>
              </a:spcBef>
              <a:buNone/>
            </a:pPr>
            <a:r>
              <a:rPr lang="ar-JO" sz="3600" b="1" dirty="0">
                <a:cs typeface="Akhbar MT" pitchFamily="2" charset="-78"/>
              </a:rPr>
              <a:t>المادة : التربية المهنية </a:t>
            </a:r>
          </a:p>
          <a:p>
            <a:pPr marL="0" indent="0" algn="ctr" rtl="1">
              <a:spcBef>
                <a:spcPts val="0"/>
              </a:spcBef>
              <a:buNone/>
            </a:pPr>
            <a:r>
              <a:rPr lang="ar-JO" sz="3600" b="1" dirty="0">
                <a:cs typeface="Akhbar MT" pitchFamily="2" charset="-78"/>
              </a:rPr>
              <a:t>معلمة المادة : شيرين قاقيش </a:t>
            </a:r>
          </a:p>
        </p:txBody>
      </p:sp>
    </p:spTree>
    <p:extLst>
      <p:ext uri="{BB962C8B-B14F-4D97-AF65-F5344CB8AC3E}">
        <p14:creationId xmlns:p14="http://schemas.microsoft.com/office/powerpoint/2010/main" val="305218067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74</TotalTime>
  <Words>345</Words>
  <Application>Microsoft Office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Akhbar MT</vt:lpstr>
      <vt:lpstr>Arial</vt:lpstr>
      <vt:lpstr>Trebuchet MS</vt:lpstr>
      <vt:lpstr>Wingdings 3</vt:lpstr>
      <vt:lpstr>Facet</vt:lpstr>
      <vt:lpstr>الإسعافات الأولية </vt:lpstr>
      <vt:lpstr>PowerPoint Presentation</vt:lpstr>
      <vt:lpstr>PowerPoint Presentation</vt:lpstr>
      <vt:lpstr>PowerPoint Presentation</vt:lpstr>
      <vt:lpstr>مراحل الإسعافات الأولية : </vt:lpstr>
      <vt:lpstr>أنواع الإسعافات الأولية :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الإسعافات الأولية</dc:title>
  <dc:creator>Laptop</dc:creator>
  <cp:lastModifiedBy>Laptop</cp:lastModifiedBy>
  <cp:revision>10</cp:revision>
  <dcterms:created xsi:type="dcterms:W3CDTF">2023-09-06T14:17:09Z</dcterms:created>
  <dcterms:modified xsi:type="dcterms:W3CDTF">2023-09-06T15:31:13Z</dcterms:modified>
</cp:coreProperties>
</file>