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1"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C9ABDE-B451-43B1-A621-DC8D171B520F}" v="31" dt="2023-09-17T10:39:50.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0F8CF-692C-4963-8B5E-D1C0928CF160}"/>
              </a:ext>
            </a:extLst>
          </p:cNvPr>
          <p:cNvSpPr>
            <a:spLocks noGrp="1"/>
          </p:cNvSpPr>
          <p:nvPr>
            <p:ph type="ctrTitle"/>
          </p:nvPr>
        </p:nvSpPr>
        <p:spPr>
          <a:xfrm>
            <a:off x="1429612" y="1013984"/>
            <a:ext cx="7714388" cy="3260635"/>
          </a:xfrm>
        </p:spPr>
        <p:txBody>
          <a:bodyPr anchor="b"/>
          <a:lstStyle>
            <a:lvl1pPr algn="l">
              <a:defRPr sz="2800"/>
            </a:lvl1pPr>
          </a:lstStyle>
          <a:p>
            <a:r>
              <a:rPr lang="en-US" dirty="0"/>
              <a:t>Click to edit Master title style</a:t>
            </a:r>
          </a:p>
        </p:txBody>
      </p:sp>
      <p:sp>
        <p:nvSpPr>
          <p:cNvPr id="3" name="Subtitle 2">
            <a:extLst>
              <a:ext uri="{FF2B5EF4-FFF2-40B4-BE49-F238E27FC236}">
                <a16:creationId xmlns:a16="http://schemas.microsoft.com/office/drawing/2014/main" id="{9F419655-1613-4CC0-BBE9-BD2CB2C3C766}"/>
              </a:ext>
            </a:extLst>
          </p:cNvPr>
          <p:cNvSpPr>
            <a:spLocks noGrp="1"/>
          </p:cNvSpPr>
          <p:nvPr>
            <p:ph type="subTitle" idx="1"/>
          </p:nvPr>
        </p:nvSpPr>
        <p:spPr>
          <a:xfrm>
            <a:off x="1429612" y="4848464"/>
            <a:ext cx="7714388" cy="1085849"/>
          </a:xfrm>
        </p:spPr>
        <p:txBody>
          <a:bodyPr>
            <a:normAutofit/>
          </a:bodyPr>
          <a:lstStyle>
            <a:lvl1pPr marL="0" indent="0" algn="l">
              <a:buNone/>
              <a:defRPr sz="1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40267FFF-6BC4-4DF0-BC55-B2C3BFD8ED12}"/>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5" name="Footer Placeholder 4">
            <a:extLst>
              <a:ext uri="{FF2B5EF4-FFF2-40B4-BE49-F238E27FC236}">
                <a16:creationId xmlns:a16="http://schemas.microsoft.com/office/drawing/2014/main" id="{D6389830-A1B7-484B-832C-F64A558BDFE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8F727-72C8-47A9-8E54-AD84590286F9}"/>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7" name="Straight Connector 6">
            <a:extLst>
              <a:ext uri="{FF2B5EF4-FFF2-40B4-BE49-F238E27FC236}">
                <a16:creationId xmlns:a16="http://schemas.microsoft.com/office/drawing/2014/main" id="{AEED5540-64E5-4258-ABA4-753F07B71B38}"/>
              </a:ext>
            </a:extLst>
          </p:cNvPr>
          <p:cNvCxnSpPr>
            <a:cxnSpLocks/>
          </p:cNvCxnSpPr>
          <p:nvPr/>
        </p:nvCxnSpPr>
        <p:spPr>
          <a:xfrm>
            <a:off x="1524000" y="4571506"/>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511968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C8A5DE-E5C6-4DB9-AD28-8F1EAC6F5513}"/>
              </a:ext>
            </a:extLst>
          </p:cNvPr>
          <p:cNvSpPr>
            <a:spLocks noGrp="1"/>
          </p:cNvSpPr>
          <p:nvPr>
            <p:ph type="title"/>
          </p:nvPr>
        </p:nvSpPr>
        <p:spPr/>
        <p:txBody>
          <a:bodyPr/>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4363E08E-9B2D-4740-9AC6-D5E1CFB95FC6}"/>
              </a:ext>
            </a:extLst>
          </p:cNvPr>
          <p:cNvSpPr>
            <a:spLocks noGrp="1"/>
          </p:cNvSpPr>
          <p:nvPr>
            <p:ph type="body" orient="vert" idx="1"/>
          </p:nvPr>
        </p:nvSpPr>
        <p:spPr>
          <a:xfrm>
            <a:off x="1429566" y="2229957"/>
            <a:ext cx="9238434" cy="3866043"/>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E4E3736-E8AA-4F58-9D3A-27050B287F9D}"/>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5" name="Footer Placeholder 4">
            <a:extLst>
              <a:ext uri="{FF2B5EF4-FFF2-40B4-BE49-F238E27FC236}">
                <a16:creationId xmlns:a16="http://schemas.microsoft.com/office/drawing/2014/main" id="{1DE95E84-15BC-478B-9DAB-15025867B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3E9D98F-E0A8-4254-A957-7F17811D017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3427438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DE70F5-2276-4F91-9FC2-8DA4B528814A}"/>
              </a:ext>
            </a:extLst>
          </p:cNvPr>
          <p:cNvSpPr>
            <a:spLocks noGrp="1"/>
          </p:cNvSpPr>
          <p:nvPr>
            <p:ph type="title" orient="vert"/>
          </p:nvPr>
        </p:nvSpPr>
        <p:spPr>
          <a:xfrm>
            <a:off x="9144000" y="1467699"/>
            <a:ext cx="1758461" cy="4628301"/>
          </a:xfrm>
        </p:spPr>
        <p:txBody>
          <a:bodyPr vert="eaVert"/>
          <a:lstStyle>
            <a:lvl1pPr>
              <a:defRPr>
                <a:solidFill>
                  <a:schemeClr val="tx1"/>
                </a:solidFill>
              </a:defRPr>
            </a:lvl1pPr>
          </a:lstStyle>
          <a:p>
            <a:r>
              <a:rPr lang="en-US" dirty="0"/>
              <a:t>Click to edit Master title style</a:t>
            </a:r>
          </a:p>
        </p:txBody>
      </p:sp>
      <p:sp>
        <p:nvSpPr>
          <p:cNvPr id="3" name="Vertical Text Placeholder 2">
            <a:extLst>
              <a:ext uri="{FF2B5EF4-FFF2-40B4-BE49-F238E27FC236}">
                <a16:creationId xmlns:a16="http://schemas.microsoft.com/office/drawing/2014/main" id="{D21856C5-C2FD-45E4-A631-AC06B5495BEA}"/>
              </a:ext>
            </a:extLst>
          </p:cNvPr>
          <p:cNvSpPr>
            <a:spLocks noGrp="1"/>
          </p:cNvSpPr>
          <p:nvPr>
            <p:ph type="body" orient="vert" idx="1"/>
          </p:nvPr>
        </p:nvSpPr>
        <p:spPr>
          <a:xfrm>
            <a:off x="1182312" y="1467699"/>
            <a:ext cx="7839379" cy="4628301"/>
          </a:xfrm>
        </p:spPr>
        <p:txBody>
          <a:bodyPr vert="eaVert"/>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5EE336EA-B6DD-4115-9C67-79A24C866ED4}"/>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5" name="Footer Placeholder 4">
            <a:extLst>
              <a:ext uri="{FF2B5EF4-FFF2-40B4-BE49-F238E27FC236}">
                <a16:creationId xmlns:a16="http://schemas.microsoft.com/office/drawing/2014/main" id="{C2EA668B-1DAB-449C-9BA4-7B1572A22B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C6567E-119D-4C98-93FF-73A332803A13}"/>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132963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EF94C-BCB1-4F4C-AF70-DD2A5C4E3318}"/>
              </a:ext>
            </a:extLst>
          </p:cNvPr>
          <p:cNvSpPr>
            <a:spLocks noGrp="1"/>
          </p:cNvSpPr>
          <p:nvPr>
            <p:ph type="title"/>
          </p:nvPr>
        </p:nvSpPr>
        <p:spPr>
          <a:xfrm>
            <a:off x="1429566" y="1045445"/>
            <a:ext cx="9238434" cy="857559"/>
          </a:xfrm>
        </p:spPr>
        <p:txBody>
          <a:bodyPr anchor="b"/>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8A909B75-A057-44B5-872F-DF01BDC8EA07}"/>
              </a:ext>
            </a:extLst>
          </p:cNvPr>
          <p:cNvSpPr>
            <a:spLocks noGrp="1"/>
          </p:cNvSpPr>
          <p:nvPr>
            <p:ph idx="1"/>
          </p:nvPr>
        </p:nvSpPr>
        <p:spPr>
          <a:xfrm>
            <a:off x="1429566" y="2286000"/>
            <a:ext cx="9238434" cy="3810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806260C-3219-4812-88F2-3162D37F293B}"/>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5" name="Footer Placeholder 4">
            <a:extLst>
              <a:ext uri="{FF2B5EF4-FFF2-40B4-BE49-F238E27FC236}">
                <a16:creationId xmlns:a16="http://schemas.microsoft.com/office/drawing/2014/main" id="{F2762B73-9C01-4BE3-A199-782BE6EBA6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761492-EB56-4454-9D2A-8BB94AACB89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329791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980A128-A52A-402C-865B-1BF08D7F0458}"/>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900447-3778-4AB7-ACB3-7C2313FE9A47}"/>
              </a:ext>
            </a:extLst>
          </p:cNvPr>
          <p:cNvSpPr>
            <a:spLocks noGrp="1"/>
          </p:cNvSpPr>
          <p:nvPr>
            <p:ph type="title"/>
          </p:nvPr>
        </p:nvSpPr>
        <p:spPr>
          <a:xfrm>
            <a:off x="1421745" y="1287554"/>
            <a:ext cx="8284963" cy="3113064"/>
          </a:xfrm>
        </p:spPr>
        <p:txBody>
          <a:bodyPr anchor="t"/>
          <a:lstStyle>
            <a:lvl1pPr>
              <a:defRPr sz="4400"/>
            </a:lvl1pPr>
          </a:lstStyle>
          <a:p>
            <a:r>
              <a:rPr lang="en-US" dirty="0"/>
              <a:t>Click to edit Master title style</a:t>
            </a:r>
          </a:p>
        </p:txBody>
      </p:sp>
      <p:sp>
        <p:nvSpPr>
          <p:cNvPr id="3" name="Text Placeholder 2">
            <a:extLst>
              <a:ext uri="{FF2B5EF4-FFF2-40B4-BE49-F238E27FC236}">
                <a16:creationId xmlns:a16="http://schemas.microsoft.com/office/drawing/2014/main" id="{F9B910C9-BA3C-4D31-9C62-2C2408591FF2}"/>
              </a:ext>
            </a:extLst>
          </p:cNvPr>
          <p:cNvSpPr>
            <a:spLocks noGrp="1"/>
          </p:cNvSpPr>
          <p:nvPr>
            <p:ph type="body" idx="1"/>
          </p:nvPr>
        </p:nvSpPr>
        <p:spPr>
          <a:xfrm>
            <a:off x="1421744" y="4619707"/>
            <a:ext cx="7722256" cy="1476293"/>
          </a:xfrm>
        </p:spPr>
        <p:txBody>
          <a:bodyPr anchor="b">
            <a:normAutofit/>
          </a:bodyPr>
          <a:lstStyle>
            <a:lvl1pPr marL="0" indent="0">
              <a:buNone/>
              <a:defRPr sz="1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58742E8A-6B69-406B-A3DF-0A1B76832E0A}"/>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5" name="Footer Placeholder 4">
            <a:extLst>
              <a:ext uri="{FF2B5EF4-FFF2-40B4-BE49-F238E27FC236}">
                <a16:creationId xmlns:a16="http://schemas.microsoft.com/office/drawing/2014/main" id="{64D665CF-4461-4BB8-8F3A-ED1CB1084C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98B27-5EF3-49F4-B3CE-F3CF419AE06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803770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3F3BA-5AD5-4F15-97B2-E4652D1D4E15}"/>
              </a:ext>
            </a:extLst>
          </p:cNvPr>
          <p:cNvSpPr>
            <a:spLocks noGrp="1"/>
          </p:cNvSpPr>
          <p:nvPr>
            <p:ph type="title"/>
          </p:nvPr>
        </p:nvSpPr>
        <p:spPr>
          <a:xfrm>
            <a:off x="1429566" y="1013411"/>
            <a:ext cx="9238434" cy="889592"/>
          </a:xfrm>
        </p:spPr>
        <p:txBody>
          <a:bodyPr/>
          <a:lstStyle>
            <a:lvl1pPr>
              <a:defRPr>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7EA997B8-1FD3-40E6-A486-256EB41DB70A}"/>
              </a:ext>
            </a:extLst>
          </p:cNvPr>
          <p:cNvSpPr>
            <a:spLocks noGrp="1"/>
          </p:cNvSpPr>
          <p:nvPr>
            <p:ph sz="half" idx="1"/>
          </p:nvPr>
        </p:nvSpPr>
        <p:spPr>
          <a:xfrm>
            <a:off x="1429566"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183F4D8-AA9A-4AF7-86EA-E4D797B98CE9}"/>
              </a:ext>
            </a:extLst>
          </p:cNvPr>
          <p:cNvSpPr>
            <a:spLocks noGrp="1"/>
          </p:cNvSpPr>
          <p:nvPr>
            <p:ph sz="half" idx="2"/>
          </p:nvPr>
        </p:nvSpPr>
        <p:spPr>
          <a:xfrm>
            <a:off x="6172200" y="2135565"/>
            <a:ext cx="4495800" cy="3960435"/>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A08823E-BC08-4810-9BFF-35D2EA2AE729}"/>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6" name="Footer Placeholder 5">
            <a:extLst>
              <a:ext uri="{FF2B5EF4-FFF2-40B4-BE49-F238E27FC236}">
                <a16:creationId xmlns:a16="http://schemas.microsoft.com/office/drawing/2014/main" id="{2FDD2BFB-BB2C-4C4A-A6E1-DD223C2BE0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D369B2-12F8-4583-8A7F-523C9A3EF09B}"/>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26021809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AC717F-84B9-44BA-8DD6-680394AB193E}"/>
              </a:ext>
            </a:extLst>
          </p:cNvPr>
          <p:cNvSpPr>
            <a:spLocks noGrp="1"/>
          </p:cNvSpPr>
          <p:nvPr>
            <p:ph type="title"/>
          </p:nvPr>
        </p:nvSpPr>
        <p:spPr>
          <a:xfrm>
            <a:off x="1429566" y="1079150"/>
            <a:ext cx="9238434" cy="823912"/>
          </a:xfrm>
        </p:spPr>
        <p:txBody>
          <a:bodyPr/>
          <a:lstStyle>
            <a:lvl1pPr>
              <a:defRPr>
                <a:solidFill>
                  <a:schemeClr val="tx1"/>
                </a:solidFill>
              </a:defRPr>
            </a:lvl1pPr>
          </a:lstStyle>
          <a:p>
            <a:r>
              <a:rPr lang="en-US" dirty="0"/>
              <a:t>Click to edit Master title style</a:t>
            </a:r>
          </a:p>
        </p:txBody>
      </p:sp>
      <p:sp>
        <p:nvSpPr>
          <p:cNvPr id="3" name="Text Placeholder 2">
            <a:extLst>
              <a:ext uri="{FF2B5EF4-FFF2-40B4-BE49-F238E27FC236}">
                <a16:creationId xmlns:a16="http://schemas.microsoft.com/office/drawing/2014/main" id="{2A1217D6-7448-4625-964F-5D82F65F11F7}"/>
              </a:ext>
            </a:extLst>
          </p:cNvPr>
          <p:cNvSpPr>
            <a:spLocks noGrp="1"/>
          </p:cNvSpPr>
          <p:nvPr>
            <p:ph type="body" idx="1"/>
          </p:nvPr>
        </p:nvSpPr>
        <p:spPr>
          <a:xfrm>
            <a:off x="1429567" y="2013217"/>
            <a:ext cx="4495799" cy="704232"/>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53A534C-0B54-4327-99C0-4F0019FD21F6}"/>
              </a:ext>
            </a:extLst>
          </p:cNvPr>
          <p:cNvSpPr>
            <a:spLocks noGrp="1"/>
          </p:cNvSpPr>
          <p:nvPr>
            <p:ph sz="half" idx="2"/>
          </p:nvPr>
        </p:nvSpPr>
        <p:spPr>
          <a:xfrm>
            <a:off x="1429567"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389D4A63-0795-4B74-8C11-5FE7944118C7}"/>
              </a:ext>
            </a:extLst>
          </p:cNvPr>
          <p:cNvSpPr>
            <a:spLocks noGrp="1"/>
          </p:cNvSpPr>
          <p:nvPr>
            <p:ph type="body" sz="quarter" idx="3"/>
          </p:nvPr>
        </p:nvSpPr>
        <p:spPr>
          <a:xfrm>
            <a:off x="6172200" y="2013215"/>
            <a:ext cx="4495800" cy="704233"/>
          </a:xfrm>
        </p:spPr>
        <p:txBody>
          <a:bodyPr anchor="b">
            <a:normAutofit/>
          </a:bodyPr>
          <a:lstStyle>
            <a:lvl1pPr marL="0" indent="0">
              <a:lnSpc>
                <a:spcPct val="100000"/>
              </a:lnSpc>
              <a:buNone/>
              <a:defRPr sz="1800" b="0" cap="all" spc="3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823D16F3-F747-441B-9854-27225954DEC4}"/>
              </a:ext>
            </a:extLst>
          </p:cNvPr>
          <p:cNvSpPr>
            <a:spLocks noGrp="1"/>
          </p:cNvSpPr>
          <p:nvPr>
            <p:ph sz="quarter" idx="4"/>
          </p:nvPr>
        </p:nvSpPr>
        <p:spPr>
          <a:xfrm>
            <a:off x="6172200" y="3048000"/>
            <a:ext cx="4495800" cy="3048000"/>
          </a:xfrm>
        </p:spPr>
        <p:txBody>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0E8168E2-6B97-486E-B0E4-4E7F5CDBB5B1}"/>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8" name="Footer Placeholder 7">
            <a:extLst>
              <a:ext uri="{FF2B5EF4-FFF2-40B4-BE49-F238E27FC236}">
                <a16:creationId xmlns:a16="http://schemas.microsoft.com/office/drawing/2014/main" id="{D05D3E2B-2F4E-4347-A8E9-27EB7D0359B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1FC4F5-6876-414E-9E30-84706A3F528C}"/>
              </a:ext>
            </a:extLst>
          </p:cNvPr>
          <p:cNvSpPr>
            <a:spLocks noGrp="1"/>
          </p:cNvSpPr>
          <p:nvPr>
            <p:ph type="sldNum" sz="quarter" idx="12"/>
          </p:nvPr>
        </p:nvSpPr>
        <p:spPr/>
        <p:txBody>
          <a:bodyPr/>
          <a:lstStyle/>
          <a:p>
            <a:fld id="{EFE71E98-A417-4ECC-ACEB-C0490C20DB04}" type="slidenum">
              <a:rPr lang="en-US" smtClean="0"/>
              <a:t>‹#›</a:t>
            </a:fld>
            <a:endParaRPr lang="en-US"/>
          </a:p>
        </p:txBody>
      </p:sp>
      <p:cxnSp>
        <p:nvCxnSpPr>
          <p:cNvPr id="11" name="Straight Connector 10">
            <a:extLst>
              <a:ext uri="{FF2B5EF4-FFF2-40B4-BE49-F238E27FC236}">
                <a16:creationId xmlns:a16="http://schemas.microsoft.com/office/drawing/2014/main" id="{A70D2F04-5474-46B9-B838-858CDF4AB2D2}"/>
              </a:ext>
            </a:extLst>
          </p:cNvPr>
          <p:cNvCxnSpPr>
            <a:cxnSpLocks/>
          </p:cNvCxnSpPr>
          <p:nvPr/>
        </p:nvCxnSpPr>
        <p:spPr>
          <a:xfrm>
            <a:off x="6270727"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CADEE893-BE45-47F3-BCF0-02424B3503CC}"/>
              </a:ext>
            </a:extLst>
          </p:cNvPr>
          <p:cNvSpPr/>
          <p:nvPr/>
        </p:nvSpPr>
        <p:spPr>
          <a:xfrm>
            <a:off x="-1171838" y="4592406"/>
            <a:ext cx="808262" cy="38971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3FB5178A-4501-4B56-8BF1-D083D7B021CE}"/>
              </a:ext>
            </a:extLst>
          </p:cNvPr>
          <p:cNvCxnSpPr>
            <a:cxnSpLocks/>
          </p:cNvCxnSpPr>
          <p:nvPr/>
        </p:nvCxnSpPr>
        <p:spPr>
          <a:xfrm>
            <a:off x="1524000" y="2876662"/>
            <a:ext cx="971155"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960318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52109C6-041C-42BA-B507-8EA298046EDD}"/>
              </a:ext>
            </a:extLst>
          </p:cNvPr>
          <p:cNvSpPr/>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F7BF877-20DD-40F4-AEA8-E1B6D5350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67DC874-15B5-4338-B7D1-8E393AB4C16E}"/>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4" name="Footer Placeholder 3">
            <a:extLst>
              <a:ext uri="{FF2B5EF4-FFF2-40B4-BE49-F238E27FC236}">
                <a16:creationId xmlns:a16="http://schemas.microsoft.com/office/drawing/2014/main" id="{7E66BAE3-24C5-483F-9141-D860A265E78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59AEEB4-66F8-4008-B616-804FB9D91CF9}"/>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2325859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46C975-8FFB-4A4B-9213-774EE3901DE9}"/>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3" name="Footer Placeholder 2">
            <a:extLst>
              <a:ext uri="{FF2B5EF4-FFF2-40B4-BE49-F238E27FC236}">
                <a16:creationId xmlns:a16="http://schemas.microsoft.com/office/drawing/2014/main" id="{4FBA744F-475D-4105-8E4A-02581554953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F3FA64C-7966-4D6F-88D7-4B89F2A1DF2C}"/>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4169268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D4ED5F-AB94-4DCF-8971-B8B2B55AF653}"/>
              </a:ext>
            </a:extLst>
          </p:cNvPr>
          <p:cNvSpPr>
            <a:spLocks noGrp="1"/>
          </p:cNvSpPr>
          <p:nvPr>
            <p:ph type="title"/>
          </p:nvPr>
        </p:nvSpPr>
        <p:spPr>
          <a:xfrm>
            <a:off x="1443740" y="1558944"/>
            <a:ext cx="3279689" cy="1864196"/>
          </a:xfrm>
        </p:spPr>
        <p:txBody>
          <a:bodyPr anchor="b"/>
          <a:lstStyle>
            <a:lvl1pPr algn="r">
              <a:defRPr sz="2800">
                <a:solidFill>
                  <a:schemeClr val="tx1"/>
                </a:solidFill>
              </a:defRPr>
            </a:lvl1pPr>
          </a:lstStyle>
          <a:p>
            <a:r>
              <a:rPr lang="en-US" dirty="0"/>
              <a:t>Click to edit Master title style</a:t>
            </a:r>
          </a:p>
        </p:txBody>
      </p:sp>
      <p:sp>
        <p:nvSpPr>
          <p:cNvPr id="3" name="Content Placeholder 2">
            <a:extLst>
              <a:ext uri="{FF2B5EF4-FFF2-40B4-BE49-F238E27FC236}">
                <a16:creationId xmlns:a16="http://schemas.microsoft.com/office/drawing/2014/main" id="{141EE4CB-68CF-4BF3-A891-8277AFD13D88}"/>
              </a:ext>
            </a:extLst>
          </p:cNvPr>
          <p:cNvSpPr>
            <a:spLocks noGrp="1"/>
          </p:cNvSpPr>
          <p:nvPr>
            <p:ph idx="1"/>
          </p:nvPr>
        </p:nvSpPr>
        <p:spPr>
          <a:xfrm>
            <a:off x="5334000" y="762000"/>
            <a:ext cx="5333999" cy="5334000"/>
          </a:xfrm>
        </p:spPr>
        <p:txBody>
          <a:bodyPr anchor="ctr">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95292E72-B66D-40EE-B182-5585382A6DC9}"/>
              </a:ext>
            </a:extLst>
          </p:cNvPr>
          <p:cNvSpPr>
            <a:spLocks noGrp="1"/>
          </p:cNvSpPr>
          <p:nvPr>
            <p:ph type="body" sz="half" idx="2"/>
          </p:nvPr>
        </p:nvSpPr>
        <p:spPr>
          <a:xfrm>
            <a:off x="1443741" y="3649682"/>
            <a:ext cx="3233096" cy="1933605"/>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ED73B694-B050-45F3-AE6F-A86A129F1C64}"/>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6" name="Footer Placeholder 5">
            <a:extLst>
              <a:ext uri="{FF2B5EF4-FFF2-40B4-BE49-F238E27FC236}">
                <a16:creationId xmlns:a16="http://schemas.microsoft.com/office/drawing/2014/main" id="{7E8AE423-9CA5-46B3-96B1-7586AD0208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4B973D-F1F7-47BC-996D-6100B7C89520}"/>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7085402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E9949-4A1F-4DA9-9B75-A6180F954B8D}"/>
              </a:ext>
            </a:extLst>
          </p:cNvPr>
          <p:cNvSpPr>
            <a:spLocks noGrp="1"/>
          </p:cNvSpPr>
          <p:nvPr>
            <p:ph type="title"/>
          </p:nvPr>
        </p:nvSpPr>
        <p:spPr>
          <a:xfrm>
            <a:off x="1433543" y="1383126"/>
            <a:ext cx="3289886" cy="2045874"/>
          </a:xfrm>
        </p:spPr>
        <p:txBody>
          <a:bodyPr anchor="b"/>
          <a:lstStyle>
            <a:lvl1pPr algn="r">
              <a:defRPr sz="2800">
                <a:solidFill>
                  <a:schemeClr val="tx1"/>
                </a:solidFill>
              </a:defRPr>
            </a:lvl1pPr>
          </a:lstStyle>
          <a:p>
            <a:r>
              <a:rPr lang="en-US" dirty="0"/>
              <a:t>Click to edit Master title style</a:t>
            </a:r>
          </a:p>
        </p:txBody>
      </p:sp>
      <p:sp>
        <p:nvSpPr>
          <p:cNvPr id="3" name="Picture Placeholder 2">
            <a:extLst>
              <a:ext uri="{FF2B5EF4-FFF2-40B4-BE49-F238E27FC236}">
                <a16:creationId xmlns:a16="http://schemas.microsoft.com/office/drawing/2014/main" id="{79A8D794-C670-4569-93D9-0FF8B35AA7AE}"/>
              </a:ext>
            </a:extLst>
          </p:cNvPr>
          <p:cNvSpPr>
            <a:spLocks noGrp="1"/>
          </p:cNvSpPr>
          <p:nvPr>
            <p:ph type="pic" idx="1"/>
          </p:nvPr>
        </p:nvSpPr>
        <p:spPr>
          <a:xfrm>
            <a:off x="5334001" y="762000"/>
            <a:ext cx="5333999" cy="5334000"/>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2486F6-AE67-4B34-B8E2-0B7576DC2E3A}"/>
              </a:ext>
            </a:extLst>
          </p:cNvPr>
          <p:cNvSpPr>
            <a:spLocks noGrp="1"/>
          </p:cNvSpPr>
          <p:nvPr>
            <p:ph type="body" sz="half" idx="2"/>
          </p:nvPr>
        </p:nvSpPr>
        <p:spPr>
          <a:xfrm>
            <a:off x="1433544" y="3649682"/>
            <a:ext cx="3243292" cy="1684317"/>
          </a:xfrm>
        </p:spPr>
        <p:txBody>
          <a:bodyPr/>
          <a:lstStyle>
            <a:lvl1pPr marL="0" indent="0" algn="r">
              <a:buNone/>
              <a:defRPr sz="1600">
                <a:solidFill>
                  <a:schemeClr val="tx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B198B11C-BB63-49A6-B488-29D4FBF8E107}"/>
              </a:ext>
            </a:extLst>
          </p:cNvPr>
          <p:cNvSpPr>
            <a:spLocks noGrp="1"/>
          </p:cNvSpPr>
          <p:nvPr>
            <p:ph type="dt" sz="half" idx="10"/>
          </p:nvPr>
        </p:nvSpPr>
        <p:spPr/>
        <p:txBody>
          <a:bodyPr/>
          <a:lstStyle/>
          <a:p>
            <a:fld id="{3C2B07E4-CDF9-4C88-A2F3-04620E58224D}" type="datetimeFigureOut">
              <a:rPr lang="en-US" smtClean="0"/>
              <a:t>9/17/2023</a:t>
            </a:fld>
            <a:endParaRPr lang="en-US"/>
          </a:p>
        </p:txBody>
      </p:sp>
      <p:sp>
        <p:nvSpPr>
          <p:cNvPr id="6" name="Footer Placeholder 5">
            <a:extLst>
              <a:ext uri="{FF2B5EF4-FFF2-40B4-BE49-F238E27FC236}">
                <a16:creationId xmlns:a16="http://schemas.microsoft.com/office/drawing/2014/main" id="{324B9166-6D36-4F0A-9ADD-33D49A0C3A5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FB22B8F-7760-41B3-9053-DD90255B9EEE}"/>
              </a:ext>
            </a:extLst>
          </p:cNvPr>
          <p:cNvSpPr>
            <a:spLocks noGrp="1"/>
          </p:cNvSpPr>
          <p:nvPr>
            <p:ph type="sldNum" sz="quarter" idx="12"/>
          </p:nvPr>
        </p:nvSpPr>
        <p:spPr/>
        <p:txBody>
          <a:bodyPr/>
          <a:lstStyle/>
          <a:p>
            <a:fld id="{EFE71E98-A417-4ECC-ACEB-C0490C20DB04}" type="slidenum">
              <a:rPr lang="en-US" smtClean="0"/>
              <a:t>‹#›</a:t>
            </a:fld>
            <a:endParaRPr lang="en-US"/>
          </a:p>
        </p:txBody>
      </p:sp>
    </p:spTree>
    <p:extLst>
      <p:ext uri="{BB962C8B-B14F-4D97-AF65-F5344CB8AC3E}">
        <p14:creationId xmlns:p14="http://schemas.microsoft.com/office/powerpoint/2010/main" val="1722893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84152A-7FE0-4708-B7C1-DBEC8F133766}"/>
              </a:ext>
            </a:extLst>
          </p:cNvPr>
          <p:cNvSpPr>
            <a:spLocks noGrp="1"/>
          </p:cNvSpPr>
          <p:nvPr>
            <p:ph type="title"/>
          </p:nvPr>
        </p:nvSpPr>
        <p:spPr>
          <a:xfrm>
            <a:off x="1429566" y="1041621"/>
            <a:ext cx="9238434" cy="861383"/>
          </a:xfrm>
          <a:prstGeom prst="rect">
            <a:avLst/>
          </a:prstGeom>
        </p:spPr>
        <p:txBody>
          <a:bodyPr vert="horz" lIns="91440" tIns="45720" rIns="91440" bIns="45720" rtlCol="0" anchor="b">
            <a:noAutofit/>
          </a:bodyPr>
          <a:lstStyle/>
          <a:p>
            <a:r>
              <a:rPr lang="en-US" dirty="0"/>
              <a:t>Click to edit Master title style</a:t>
            </a:r>
          </a:p>
        </p:txBody>
      </p:sp>
      <p:sp>
        <p:nvSpPr>
          <p:cNvPr id="3" name="Text Placeholder 2">
            <a:extLst>
              <a:ext uri="{FF2B5EF4-FFF2-40B4-BE49-F238E27FC236}">
                <a16:creationId xmlns:a16="http://schemas.microsoft.com/office/drawing/2014/main" id="{B911AB53-BAF9-439D-9451-47193CF2FF8E}"/>
              </a:ext>
            </a:extLst>
          </p:cNvPr>
          <p:cNvSpPr>
            <a:spLocks noGrp="1"/>
          </p:cNvSpPr>
          <p:nvPr>
            <p:ph type="body" idx="1"/>
          </p:nvPr>
        </p:nvSpPr>
        <p:spPr>
          <a:xfrm>
            <a:off x="1429566" y="2285999"/>
            <a:ext cx="9238434" cy="3810001"/>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FB96D9F-562A-496F-A530-A561994DC5EF}"/>
              </a:ext>
            </a:extLst>
          </p:cNvPr>
          <p:cNvSpPr>
            <a:spLocks noGrp="1"/>
          </p:cNvSpPr>
          <p:nvPr>
            <p:ph type="dt" sz="half" idx="2"/>
          </p:nvPr>
        </p:nvSpPr>
        <p:spPr>
          <a:xfrm rot="5400000">
            <a:off x="10471087" y="4891318"/>
            <a:ext cx="2673295" cy="365125"/>
          </a:xfrm>
          <a:prstGeom prst="rect">
            <a:avLst/>
          </a:prstGeom>
        </p:spPr>
        <p:txBody>
          <a:bodyPr vert="horz" lIns="91440" tIns="45720" rIns="91440" bIns="45720" rtlCol="0" anchor="ctr"/>
          <a:lstStyle>
            <a:lvl1pPr algn="l">
              <a:defRPr sz="700" b="1" cap="all" spc="300" baseline="0">
                <a:solidFill>
                  <a:schemeClr val="tx1"/>
                </a:solidFill>
              </a:defRPr>
            </a:lvl1pPr>
          </a:lstStyle>
          <a:p>
            <a:fld id="{3C2B07E4-CDF9-4C88-A2F3-04620E58224D}" type="datetimeFigureOut">
              <a:rPr lang="en-US" smtClean="0"/>
              <a:pPr/>
              <a:t>9/17/2023</a:t>
            </a:fld>
            <a:endParaRPr lang="en-US" dirty="0"/>
          </a:p>
        </p:txBody>
      </p:sp>
      <p:sp>
        <p:nvSpPr>
          <p:cNvPr id="5" name="Footer Placeholder 4">
            <a:extLst>
              <a:ext uri="{FF2B5EF4-FFF2-40B4-BE49-F238E27FC236}">
                <a16:creationId xmlns:a16="http://schemas.microsoft.com/office/drawing/2014/main" id="{CC3060FE-AAC3-4FAE-9EB4-BCAE72D95670}"/>
              </a:ext>
            </a:extLst>
          </p:cNvPr>
          <p:cNvSpPr>
            <a:spLocks noGrp="1"/>
          </p:cNvSpPr>
          <p:nvPr>
            <p:ph type="ftr" sz="quarter" idx="3"/>
          </p:nvPr>
        </p:nvSpPr>
        <p:spPr>
          <a:xfrm rot="5400000">
            <a:off x="10473021" y="1609893"/>
            <a:ext cx="2669427" cy="365125"/>
          </a:xfrm>
          <a:prstGeom prst="rect">
            <a:avLst/>
          </a:prstGeom>
        </p:spPr>
        <p:txBody>
          <a:bodyPr vert="horz" lIns="91440" tIns="45720" rIns="91440" bIns="45720" rtlCol="0" anchor="ctr"/>
          <a:lstStyle>
            <a:lvl1pPr algn="r">
              <a:defRPr sz="700" b="1" cap="all" spc="300" baseline="0">
                <a:solidFill>
                  <a:schemeClr val="tx1"/>
                </a:solidFill>
              </a:defRPr>
            </a:lvl1pPr>
          </a:lstStyle>
          <a:p>
            <a:endParaRPr lang="en-US" dirty="0"/>
          </a:p>
        </p:txBody>
      </p:sp>
      <p:sp>
        <p:nvSpPr>
          <p:cNvPr id="6" name="Slide Number Placeholder 5">
            <a:extLst>
              <a:ext uri="{FF2B5EF4-FFF2-40B4-BE49-F238E27FC236}">
                <a16:creationId xmlns:a16="http://schemas.microsoft.com/office/drawing/2014/main" id="{4777EDB2-8F31-42FA-B253-62D241466385}"/>
              </a:ext>
            </a:extLst>
          </p:cNvPr>
          <p:cNvSpPr>
            <a:spLocks noGrp="1"/>
          </p:cNvSpPr>
          <p:nvPr>
            <p:ph type="sldNum" sz="quarter" idx="4"/>
          </p:nvPr>
        </p:nvSpPr>
        <p:spPr>
          <a:xfrm>
            <a:off x="11492908" y="3219853"/>
            <a:ext cx="629653" cy="429830"/>
          </a:xfrm>
          <a:prstGeom prst="rect">
            <a:avLst/>
          </a:prstGeom>
        </p:spPr>
        <p:txBody>
          <a:bodyPr vert="horz" lIns="91440" tIns="45720" rIns="91440" bIns="45720" rtlCol="0" anchor="ctr"/>
          <a:lstStyle>
            <a:lvl1pPr algn="ctr">
              <a:defRPr sz="1600" b="1">
                <a:solidFill>
                  <a:schemeClr val="tx1">
                    <a:tint val="75000"/>
                  </a:schemeClr>
                </a:solidFill>
                <a:latin typeface="+mj-lt"/>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4172005313"/>
      </p:ext>
    </p:extLst>
  </p:cSld>
  <p:clrMap bg1="dk1" tx1="lt1" bg2="dk2" tx2="lt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algn="l" defTabSz="914400" rtl="0" eaLnBrk="1" latinLnBrk="0" hangingPunct="1">
        <a:lnSpc>
          <a:spcPct val="120000"/>
        </a:lnSpc>
        <a:spcBef>
          <a:spcPct val="0"/>
        </a:spcBef>
        <a:buNone/>
        <a:defRPr sz="2800" b="1" kern="1200" cap="all" spc="600" baseline="0">
          <a:solidFill>
            <a:schemeClr val="tx1"/>
          </a:solidFill>
          <a:latin typeface="+mj-lt"/>
          <a:ea typeface="+mj-ea"/>
          <a:cs typeface="+mj-cs"/>
        </a:defRPr>
      </a:lvl1pPr>
    </p:titleStyle>
    <p:body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blogs.ed.ac.uk/covid19perspectives/2020/06/09/local-policing-must-adapt-to-cybercrime-in-the-post-pandemic-era-write-ben-collier-shane-horgan-richard-jones-and-lynsay-shepherd/" TargetMode="External"/><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1C3281D-A46F-4842-9340-4CBC29E1B26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Cat staring at a laptop">
            <a:extLst>
              <a:ext uri="{FF2B5EF4-FFF2-40B4-BE49-F238E27FC236}">
                <a16:creationId xmlns:a16="http://schemas.microsoft.com/office/drawing/2014/main" id="{7C7E331C-8795-1933-4D5E-993F8CAAF4F4}"/>
              </a:ext>
            </a:extLst>
          </p:cNvPr>
          <p:cNvPicPr>
            <a:picLocks noChangeAspect="1"/>
          </p:cNvPicPr>
          <p:nvPr/>
        </p:nvPicPr>
        <p:blipFill rotWithShape="1">
          <a:blip r:embed="rId2">
            <a:alphaModFix amt="50000"/>
          </a:blip>
          <a:srcRect t="11306" b="4424"/>
          <a:stretch/>
        </p:blipFill>
        <p:spPr>
          <a:xfrm>
            <a:off x="-538" y="0"/>
            <a:ext cx="12191980" cy="6857990"/>
          </a:xfrm>
          <a:prstGeom prst="rect">
            <a:avLst/>
          </a:prstGeom>
        </p:spPr>
      </p:pic>
      <p:sp>
        <p:nvSpPr>
          <p:cNvPr id="2" name="Title 1">
            <a:extLst>
              <a:ext uri="{FF2B5EF4-FFF2-40B4-BE49-F238E27FC236}">
                <a16:creationId xmlns:a16="http://schemas.microsoft.com/office/drawing/2014/main" id="{84D5C84D-47AE-E0AF-C961-592299432358}"/>
              </a:ext>
            </a:extLst>
          </p:cNvPr>
          <p:cNvSpPr>
            <a:spLocks noGrp="1"/>
          </p:cNvSpPr>
          <p:nvPr>
            <p:ph type="ctrTitle"/>
          </p:nvPr>
        </p:nvSpPr>
        <p:spPr>
          <a:xfrm>
            <a:off x="2371608" y="1728449"/>
            <a:ext cx="7714388" cy="2850146"/>
          </a:xfrm>
        </p:spPr>
        <p:txBody>
          <a:bodyPr>
            <a:normAutofit/>
          </a:bodyPr>
          <a:lstStyle/>
          <a:p>
            <a:pPr algn="ctr"/>
            <a:r>
              <a:rPr lang="en-US" dirty="0"/>
              <a:t>Be aware of online danger</a:t>
            </a:r>
          </a:p>
        </p:txBody>
      </p:sp>
      <p:sp>
        <p:nvSpPr>
          <p:cNvPr id="3" name="Subtitle 2">
            <a:extLst>
              <a:ext uri="{FF2B5EF4-FFF2-40B4-BE49-F238E27FC236}">
                <a16:creationId xmlns:a16="http://schemas.microsoft.com/office/drawing/2014/main" id="{5CB50728-30F2-4242-66FA-45B20CB320BB}"/>
              </a:ext>
            </a:extLst>
          </p:cNvPr>
          <p:cNvSpPr>
            <a:spLocks noGrp="1"/>
          </p:cNvSpPr>
          <p:nvPr>
            <p:ph type="subTitle" idx="1"/>
          </p:nvPr>
        </p:nvSpPr>
        <p:spPr>
          <a:xfrm>
            <a:off x="2238258" y="4848464"/>
            <a:ext cx="7714388" cy="1085849"/>
          </a:xfrm>
        </p:spPr>
        <p:txBody>
          <a:bodyPr>
            <a:normAutofit/>
          </a:bodyPr>
          <a:lstStyle/>
          <a:p>
            <a:pPr algn="ctr"/>
            <a:r>
              <a:rPr lang="en-US" dirty="0"/>
              <a:t>BY Teresa-Al Rabadi 7 D</a:t>
            </a:r>
          </a:p>
        </p:txBody>
      </p:sp>
      <p:cxnSp>
        <p:nvCxnSpPr>
          <p:cNvPr id="11" name="Straight Connector 10">
            <a:extLst>
              <a:ext uri="{FF2B5EF4-FFF2-40B4-BE49-F238E27FC236}">
                <a16:creationId xmlns:a16="http://schemas.microsoft.com/office/drawing/2014/main" id="{D4EDB048-C82F-4E9B-BCE9-3D1DBE5D59CE}"/>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09875" y="4578595"/>
            <a:ext cx="971155" cy="0"/>
          </a:xfrm>
          <a:prstGeom prst="line">
            <a:avLst/>
          </a:prstGeom>
          <a:ln w="31750">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216992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29">
            <a:extLst>
              <a:ext uri="{FF2B5EF4-FFF2-40B4-BE49-F238E27FC236}">
                <a16:creationId xmlns:a16="http://schemas.microsoft.com/office/drawing/2014/main" id="{9184DF83-39E6-4BDC-9E23-17F25AB44C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F82428-EDAD-8DB6-52BC-3220E6776CA2}"/>
              </a:ext>
            </a:extLst>
          </p:cNvPr>
          <p:cNvSpPr>
            <a:spLocks noGrp="1"/>
          </p:cNvSpPr>
          <p:nvPr>
            <p:ph type="title"/>
          </p:nvPr>
        </p:nvSpPr>
        <p:spPr>
          <a:xfrm>
            <a:off x="2155640" y="300139"/>
            <a:ext cx="5753100" cy="353267"/>
          </a:xfrm>
        </p:spPr>
        <p:txBody>
          <a:bodyPr>
            <a:normAutofit fontScale="90000"/>
          </a:bodyPr>
          <a:lstStyle/>
          <a:p>
            <a:r>
              <a:rPr lang="en-US" sz="1600" dirty="0">
                <a:latin typeface="Lucida Handwriting" panose="03010101010101010101" pitchFamily="66" charset="0"/>
              </a:rPr>
              <a:t>Danger Of Online Crime</a:t>
            </a:r>
          </a:p>
        </p:txBody>
      </p:sp>
      <p:sp>
        <p:nvSpPr>
          <p:cNvPr id="3" name="Content Placeholder 2">
            <a:extLst>
              <a:ext uri="{FF2B5EF4-FFF2-40B4-BE49-F238E27FC236}">
                <a16:creationId xmlns:a16="http://schemas.microsoft.com/office/drawing/2014/main" id="{761BE55A-9863-1A23-DDF3-8CBF7AEDEA1C}"/>
              </a:ext>
            </a:extLst>
          </p:cNvPr>
          <p:cNvSpPr>
            <a:spLocks noGrp="1"/>
          </p:cNvSpPr>
          <p:nvPr>
            <p:ph idx="1"/>
          </p:nvPr>
        </p:nvSpPr>
        <p:spPr>
          <a:xfrm>
            <a:off x="7861975" y="117401"/>
            <a:ext cx="4242475" cy="2412439"/>
          </a:xfrm>
        </p:spPr>
        <p:txBody>
          <a:bodyPr>
            <a:normAutofit fontScale="85000" lnSpcReduction="20000"/>
          </a:bodyPr>
          <a:lstStyle/>
          <a:p>
            <a:pPr>
              <a:lnSpc>
                <a:spcPct val="120000"/>
              </a:lnSpc>
            </a:pPr>
            <a:r>
              <a:rPr lang="en-US" sz="1500" b="0" i="0" dirty="0">
                <a:effectLst/>
                <a:latin typeface="Arial" panose="020B0604020202020204" pitchFamily="34" charset="0"/>
              </a:rPr>
              <a:t> </a:t>
            </a:r>
            <a:r>
              <a:rPr lang="en-US" sz="1500" b="0" i="0" dirty="0">
                <a:effectLst/>
                <a:latin typeface="David" panose="020E0502060401010101" pitchFamily="34" charset="-79"/>
                <a:cs typeface="David" panose="020E0502060401010101" pitchFamily="34" charset="-79"/>
              </a:rPr>
              <a:t> - Stay informed and educate others about online dangers. - Be cautious, think critically, and practice safe online habits.  - Report any suspicious activities to help create a safer online environment for everyone. If u get any email from a bank or something call the bank to make sure if u get a call that sounds like someone you know but not sure end the call and call the persons asking if it was them or not because these days using Ai technology scammers are high these days and the risk of them being pulled on </a:t>
            </a:r>
            <a:r>
              <a:rPr lang="en-US" sz="1500" dirty="0">
                <a:latin typeface="David" panose="020E0502060401010101" pitchFamily="34" charset="-79"/>
                <a:cs typeface="David" panose="020E0502060401010101" pitchFamily="34" charset="-79"/>
              </a:rPr>
              <a:t>you is very high.</a:t>
            </a:r>
            <a:br>
              <a:rPr lang="en-US" sz="1500" dirty="0">
                <a:latin typeface="David" panose="020E0502060401010101" pitchFamily="34" charset="-79"/>
                <a:cs typeface="David" panose="020E0502060401010101" pitchFamily="34" charset="-79"/>
              </a:rPr>
            </a:br>
            <a:r>
              <a:rPr lang="en-US" sz="1500" dirty="0">
                <a:latin typeface="David" panose="020E0502060401010101" pitchFamily="34" charset="-79"/>
                <a:cs typeface="David" panose="020E0502060401010101" pitchFamily="34" charset="-79"/>
              </a:rPr>
              <a:t> </a:t>
            </a:r>
          </a:p>
        </p:txBody>
      </p:sp>
      <p:sp>
        <p:nvSpPr>
          <p:cNvPr id="4" name="Content Placeholder 2">
            <a:extLst>
              <a:ext uri="{FF2B5EF4-FFF2-40B4-BE49-F238E27FC236}">
                <a16:creationId xmlns:a16="http://schemas.microsoft.com/office/drawing/2014/main" id="{3181553D-620D-F367-D9E4-21488CB06880}"/>
              </a:ext>
            </a:extLst>
          </p:cNvPr>
          <p:cNvSpPr txBox="1">
            <a:spLocks/>
          </p:cNvSpPr>
          <p:nvPr/>
        </p:nvSpPr>
        <p:spPr>
          <a:xfrm>
            <a:off x="0" y="696087"/>
            <a:ext cx="7296150" cy="1018289"/>
          </a:xfrm>
          <a:prstGeom prst="rect">
            <a:avLst/>
          </a:prstGeom>
        </p:spPr>
        <p:txBody>
          <a:bodyPr vert="horz" lIns="91440" tIns="45720" rIns="91440" bIns="45720" rtlCol="0" anchor="ctr">
            <a:normAutofit fontScale="92500" lnSpcReduction="20000"/>
          </a:bodyPr>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olidFill>
                  <a:srgbClr val="FFFFFF"/>
                </a:solidFill>
                <a:latin typeface="Congenial" panose="020F0502020204030204" pitchFamily="2" charset="0"/>
                <a:cs typeface="David" panose="020F0502020204030204" pitchFamily="34" charset="-79"/>
              </a:rPr>
              <a:t> </a:t>
            </a:r>
            <a:r>
              <a:rPr lang="en-US" sz="1300" dirty="0">
                <a:solidFill>
                  <a:srgbClr val="FFFFFF"/>
                </a:solidFill>
                <a:latin typeface="Congenial" panose="020F0502020204030204" pitchFamily="2" charset="0"/>
                <a:cs typeface="David" panose="020F0502020204030204" pitchFamily="34" charset="-79"/>
              </a:rPr>
              <a:t>Cybercrime, is someone who uses the internet to commit their  crimes .Cybercrime on the rise, be vigilant! - Protect your devices with strong passwords and keep them up to date. - Avoid downloading files from unknown sources to prevent malware infections. - Report any suspicious activities or cyberattacks to the appropriate authorities.</a:t>
            </a:r>
          </a:p>
        </p:txBody>
      </p:sp>
      <p:sp>
        <p:nvSpPr>
          <p:cNvPr id="5" name="Content Placeholder 2">
            <a:extLst>
              <a:ext uri="{FF2B5EF4-FFF2-40B4-BE49-F238E27FC236}">
                <a16:creationId xmlns:a16="http://schemas.microsoft.com/office/drawing/2014/main" id="{754BB43A-0E60-3785-00C0-272E537E4EC6}"/>
              </a:ext>
            </a:extLst>
          </p:cNvPr>
          <p:cNvSpPr txBox="1">
            <a:spLocks/>
          </p:cNvSpPr>
          <p:nvPr/>
        </p:nvSpPr>
        <p:spPr>
          <a:xfrm>
            <a:off x="203927" y="1900720"/>
            <a:ext cx="7846775" cy="1048761"/>
          </a:xfrm>
          <a:prstGeom prst="rect">
            <a:avLst/>
          </a:prstGeom>
        </p:spPr>
        <p:txBody>
          <a:bodyPr vert="horz" lIns="91440" tIns="45720" rIns="91440" bIns="45720" rtlCol="0" anchor="ctr">
            <a:normAutofit fontScale="77500" lnSpcReduction="20000"/>
          </a:bodyPr>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dirty="0">
                <a:latin typeface="David" panose="020E0502060401010101" pitchFamily="34" charset="-79"/>
                <a:cs typeface="David" panose="020E0502060401010101" pitchFamily="34" charset="-79"/>
              </a:rPr>
              <a:t>Identity Theft is when a criminal steals your identity(personal information social security numbers or even passport number) Guard your personal information carefully. - Beware of phishing emails or calls asking for sensitive data. - Use secure websites when making online transactions. - Regularly monitor your bank accounts and credit card statements for any unauthorized activity</a:t>
            </a:r>
            <a:r>
              <a:rPr lang="en-US" sz="1100" dirty="0">
                <a:latin typeface="David" panose="020E0502060401010101" pitchFamily="34" charset="-79"/>
                <a:cs typeface="David" panose="020E0502060401010101" pitchFamily="34" charset="-79"/>
              </a:rPr>
              <a:t>. </a:t>
            </a:r>
          </a:p>
        </p:txBody>
      </p:sp>
      <p:sp>
        <p:nvSpPr>
          <p:cNvPr id="8" name="Content Placeholder 2">
            <a:extLst>
              <a:ext uri="{FF2B5EF4-FFF2-40B4-BE49-F238E27FC236}">
                <a16:creationId xmlns:a16="http://schemas.microsoft.com/office/drawing/2014/main" id="{1ABD91C3-39D9-25D7-3BA7-BA4D88EE2DF0}"/>
              </a:ext>
            </a:extLst>
          </p:cNvPr>
          <p:cNvSpPr txBox="1">
            <a:spLocks/>
          </p:cNvSpPr>
          <p:nvPr/>
        </p:nvSpPr>
        <p:spPr>
          <a:xfrm>
            <a:off x="6373" y="3584200"/>
            <a:ext cx="7562850" cy="151200"/>
          </a:xfrm>
          <a:prstGeom prst="rect">
            <a:avLst/>
          </a:prstGeom>
        </p:spPr>
        <p:txBody>
          <a:bodyPr vert="horz" lIns="91440" tIns="45720" rIns="91440" bIns="45720" rtlCol="0" anchor="ctr">
            <a:noAutofit/>
          </a:bodyPr>
          <a:lstStyle>
            <a:lvl1pPr marL="274320" indent="-274320" algn="l" defTabSz="914400" rtl="0" eaLnBrk="1" latinLnBrk="0" hangingPunct="1">
              <a:lnSpc>
                <a:spcPct val="130000"/>
              </a:lnSpc>
              <a:spcBef>
                <a:spcPts val="1000"/>
              </a:spcBef>
              <a:buSzPct val="85000"/>
              <a:buFont typeface="Arial" panose="020B0604020202020204" pitchFamily="34" charset="0"/>
              <a:buChar char="•"/>
              <a:defRPr sz="1800" kern="1200">
                <a:solidFill>
                  <a:schemeClr val="tx1"/>
                </a:solidFill>
                <a:latin typeface="+mn-lt"/>
                <a:ea typeface="+mn-ea"/>
                <a:cs typeface="+mn-cs"/>
              </a:defRPr>
            </a:lvl1pPr>
            <a:lvl2pPr marL="274320" indent="0" algn="l" defTabSz="914400" rtl="0" eaLnBrk="1" latinLnBrk="0" hangingPunct="1">
              <a:lnSpc>
                <a:spcPct val="130000"/>
              </a:lnSpc>
              <a:spcBef>
                <a:spcPts val="500"/>
              </a:spcBef>
              <a:buSzPct val="85000"/>
              <a:buFontTx/>
              <a:buNone/>
              <a:defRPr sz="1600" b="1" kern="1200">
                <a:solidFill>
                  <a:schemeClr val="tx1"/>
                </a:solidFill>
                <a:latin typeface="+mn-lt"/>
                <a:ea typeface="+mn-ea"/>
                <a:cs typeface="+mn-cs"/>
              </a:defRPr>
            </a:lvl2pPr>
            <a:lvl3pPr marL="457200" indent="-18288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3pPr>
            <a:lvl4pPr marL="466344" indent="0" algn="l" defTabSz="914400" rtl="0" eaLnBrk="1" latinLnBrk="0" hangingPunct="1">
              <a:lnSpc>
                <a:spcPct val="130000"/>
              </a:lnSpc>
              <a:spcBef>
                <a:spcPts val="500"/>
              </a:spcBef>
              <a:buSzPct val="85000"/>
              <a:buFontTx/>
              <a:buNone/>
              <a:defRPr sz="1200" b="1" kern="1200">
                <a:solidFill>
                  <a:schemeClr val="tx1"/>
                </a:solidFill>
                <a:latin typeface="+mn-lt"/>
                <a:ea typeface="+mn-ea"/>
                <a:cs typeface="+mn-cs"/>
              </a:defRPr>
            </a:lvl4pPr>
            <a:lvl5pPr marL="640080" indent="-182880" algn="l" defTabSz="914400" rtl="0" eaLnBrk="1" latinLnBrk="0" hangingPunct="1">
              <a:lnSpc>
                <a:spcPct val="130000"/>
              </a:lnSpc>
              <a:spcBef>
                <a:spcPts val="500"/>
              </a:spcBef>
              <a:buSzPct val="85000"/>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nSpc>
                <a:spcPct val="120000"/>
              </a:lnSpc>
            </a:pPr>
            <a:r>
              <a:rPr lang="en-US" sz="1600" dirty="0">
                <a:latin typeface="David" panose="020E0502060401010101" pitchFamily="34" charset="-79"/>
                <a:cs typeface="David" panose="020E0502060401010101" pitchFamily="34" charset="-79"/>
              </a:rPr>
              <a:t> Phishing is when someone creates a fake account pretending  to be a famous person or creates a fake website - Watch out for phishing scams! They often appear as legitimate emails or websites. - Be cautious when clicking on links or providing. personal information. - Double-check email senders and website URLs for authenticity</a:t>
            </a:r>
          </a:p>
        </p:txBody>
      </p:sp>
      <p:sp>
        <p:nvSpPr>
          <p:cNvPr id="11" name="TextBox 10">
            <a:extLst>
              <a:ext uri="{FF2B5EF4-FFF2-40B4-BE49-F238E27FC236}">
                <a16:creationId xmlns:a16="http://schemas.microsoft.com/office/drawing/2014/main" id="{A803C736-0457-4582-8AE4-F1F3625B88D6}"/>
              </a:ext>
            </a:extLst>
          </p:cNvPr>
          <p:cNvSpPr txBox="1"/>
          <p:nvPr/>
        </p:nvSpPr>
        <p:spPr>
          <a:xfrm>
            <a:off x="299125" y="4349143"/>
            <a:ext cx="7562850" cy="1077218"/>
          </a:xfrm>
          <a:prstGeom prst="rect">
            <a:avLst/>
          </a:prstGeom>
          <a:noFill/>
        </p:spPr>
        <p:txBody>
          <a:bodyPr wrap="square">
            <a:spAutoFit/>
          </a:bodyPr>
          <a:lstStyle/>
          <a:p>
            <a:r>
              <a:rPr lang="en-US" sz="1600" b="0" i="0" dirty="0">
                <a:solidFill>
                  <a:srgbClr val="FFFFFF"/>
                </a:solidFill>
                <a:effectLst/>
                <a:latin typeface="David" panose="020E0502060401010101" pitchFamily="34" charset="-79"/>
                <a:cs typeface="David" panose="020E0502060401010101" pitchFamily="34" charset="-79"/>
              </a:rPr>
              <a:t>Scamming- Don't fall for online scams promising easy money or prizes. - Be skeptical of unsolicited emails, messages, or pop-up ads. - Research and verify before engaging in online transactions or investments. - Trust your instincts. If something seems too good to be true, it probably is</a:t>
            </a:r>
            <a:endParaRPr lang="en-US" sz="1600" dirty="0"/>
          </a:p>
        </p:txBody>
      </p:sp>
      <p:sp>
        <p:nvSpPr>
          <p:cNvPr id="13" name="TextBox 12">
            <a:extLst>
              <a:ext uri="{FF2B5EF4-FFF2-40B4-BE49-F238E27FC236}">
                <a16:creationId xmlns:a16="http://schemas.microsoft.com/office/drawing/2014/main" id="{37D1956D-D715-44E2-3780-9BB9F44D669A}"/>
              </a:ext>
            </a:extLst>
          </p:cNvPr>
          <p:cNvSpPr txBox="1"/>
          <p:nvPr/>
        </p:nvSpPr>
        <p:spPr>
          <a:xfrm>
            <a:off x="203927" y="5479120"/>
            <a:ext cx="6105524" cy="923330"/>
          </a:xfrm>
          <a:prstGeom prst="rect">
            <a:avLst/>
          </a:prstGeom>
          <a:noFill/>
        </p:spPr>
        <p:txBody>
          <a:bodyPr wrap="square">
            <a:spAutoFit/>
          </a:bodyPr>
          <a:lstStyle/>
          <a:p>
            <a:r>
              <a:rPr lang="en-US" sz="1800" b="0" i="0" dirty="0">
                <a:effectLst/>
                <a:latin typeface="David" panose="020E0502060401010101" pitchFamily="34" charset="-79"/>
                <a:cs typeface="David" panose="020E0502060401010101" pitchFamily="34" charset="-79"/>
              </a:rPr>
              <a:t> Hacking: Use strong, unique passwords for each online account. - Enable two-factor authentication whenever possible. - Regularly update your software and install security patches</a:t>
            </a:r>
            <a:endParaRPr lang="en-US" dirty="0"/>
          </a:p>
        </p:txBody>
      </p:sp>
      <p:pic>
        <p:nvPicPr>
          <p:cNvPr id="20" name="Picture 19" descr="A screen shot of a computer code&#10;&#10;Description automatically generated">
            <a:extLst>
              <a:ext uri="{FF2B5EF4-FFF2-40B4-BE49-F238E27FC236}">
                <a16:creationId xmlns:a16="http://schemas.microsoft.com/office/drawing/2014/main" id="{AC64488A-9A69-F061-1A87-7E0766611FF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8135048" y="2406050"/>
            <a:ext cx="3137533" cy="2089311"/>
          </a:xfrm>
          <a:prstGeom prst="rect">
            <a:avLst/>
          </a:prstGeom>
        </p:spPr>
      </p:pic>
    </p:spTree>
    <p:extLst>
      <p:ext uri="{BB962C8B-B14F-4D97-AF65-F5344CB8AC3E}">
        <p14:creationId xmlns:p14="http://schemas.microsoft.com/office/powerpoint/2010/main" val="1959061328"/>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theme/theme1.xml><?xml version="1.0" encoding="utf-8"?>
<a:theme xmlns:a="http://schemas.openxmlformats.org/drawingml/2006/main" name="PortalVTI">
  <a:themeElements>
    <a:clrScheme name="AnalogousFromRegularSeedRightStep">
      <a:dk1>
        <a:srgbClr val="000000"/>
      </a:dk1>
      <a:lt1>
        <a:srgbClr val="FFFFFF"/>
      </a:lt1>
      <a:dk2>
        <a:srgbClr val="1B3026"/>
      </a:dk2>
      <a:lt2>
        <a:srgbClr val="F3F2F0"/>
      </a:lt2>
      <a:accent1>
        <a:srgbClr val="4D84C3"/>
      </a:accent1>
      <a:accent2>
        <a:srgbClr val="484DB6"/>
      </a:accent2>
      <a:accent3>
        <a:srgbClr val="784DC3"/>
      </a:accent3>
      <a:accent4>
        <a:srgbClr val="983BB1"/>
      </a:accent4>
      <a:accent5>
        <a:srgbClr val="C34DAC"/>
      </a:accent5>
      <a:accent6>
        <a:srgbClr val="B13B68"/>
      </a:accent6>
      <a:hlink>
        <a:srgbClr val="B97F3D"/>
      </a:hlink>
      <a:folHlink>
        <a:srgbClr val="7F7F7F"/>
      </a:folHlink>
    </a:clrScheme>
    <a:fontScheme name="Earth">
      <a:majorFont>
        <a:latin typeface="Trade Gothic Next Cond"/>
        <a:ea typeface=""/>
        <a:cs typeface=""/>
      </a:majorFont>
      <a:minorFont>
        <a:latin typeface="Trade Gothic Next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ortalVTI" id="{0E0D5035-C7F2-4607-91F4-D5D5F886A15A}" vid="{EAFF3D8B-AC13-4E90-80A9-182200FBC866}"/>
    </a:ext>
  </a:extLst>
</a:theme>
</file>

<file path=docProps/app.xml><?xml version="1.0" encoding="utf-8"?>
<Properties xmlns="http://schemas.openxmlformats.org/officeDocument/2006/extended-properties" xmlns:vt="http://schemas.openxmlformats.org/officeDocument/2006/docPropsVTypes">
  <TotalTime>130</TotalTime>
  <Words>386</Words>
  <Application>Microsoft Office PowerPoint</Application>
  <PresentationFormat>Widescreen</PresentationFormat>
  <Paragraphs>9</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Congenial</vt:lpstr>
      <vt:lpstr>David</vt:lpstr>
      <vt:lpstr>Lucida Handwriting</vt:lpstr>
      <vt:lpstr>Trade Gothic Next Cond</vt:lpstr>
      <vt:lpstr>Trade Gothic Next Light</vt:lpstr>
      <vt:lpstr>PortalVTI</vt:lpstr>
      <vt:lpstr>Be aware of online danger</vt:lpstr>
      <vt:lpstr>Danger Of Online Crime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 aware of online danger</dc:title>
  <dc:creator>FADI RABADI</dc:creator>
  <cp:lastModifiedBy>FADI RABADI</cp:lastModifiedBy>
  <cp:revision>4</cp:revision>
  <dcterms:created xsi:type="dcterms:W3CDTF">2023-09-17T09:39:30Z</dcterms:created>
  <dcterms:modified xsi:type="dcterms:W3CDTF">2023-09-17T12:32:51Z</dcterms:modified>
</cp:coreProperties>
</file>