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BC9951-3338-4E2D-AA6A-C09FEA92CCF2}" v="536" dt="2023-09-17T07:47:31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  <a:ea typeface="Calibri Light"/>
                <a:cs typeface="Calibri Light"/>
              </a:rPr>
              <a:t>How to act responsibly</a:t>
            </a:r>
            <a:endParaRPr lang="en-US" sz="48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dirty="0">
                <a:ea typeface="Calibri"/>
                <a:cs typeface="Calibri"/>
              </a:rPr>
              <a:t>By </a:t>
            </a:r>
            <a:r>
              <a:rPr lang="en-US" dirty="0" err="1">
                <a:ea typeface="Calibri"/>
                <a:cs typeface="Calibri"/>
              </a:rPr>
              <a:t>issa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nino</a:t>
            </a:r>
            <a:endParaRPr lang="en-US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87DE9B-58E6-D8A0-2352-2CAC2257F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742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Solving computers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46133-DD10-320D-15B6-376F8BB8A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6345"/>
            <a:ext cx="5097780" cy="391061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>
                <a:solidFill>
                  <a:srgbClr val="FFFFFF"/>
                </a:solidFill>
              </a:rPr>
              <a:t>When solving computer you have to make sure your data is secure before trying to solve a computer.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8A81DA-6E42-2AD6-5F01-010E92BA8559}"/>
              </a:ext>
            </a:extLst>
          </p:cNvPr>
          <p:cNvSpPr txBox="1"/>
          <p:nvPr/>
        </p:nvSpPr>
        <p:spPr>
          <a:xfrm>
            <a:off x="6256020" y="2266345"/>
            <a:ext cx="5097780" cy="391061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FFFFFF"/>
                </a:solidFill>
              </a:rPr>
              <a:t>Make sure all cables are disconnected before attempting to move a device, example a printer or a laptop.</a:t>
            </a:r>
          </a:p>
        </p:txBody>
      </p:sp>
    </p:spTree>
    <p:extLst>
      <p:ext uri="{BB962C8B-B14F-4D97-AF65-F5344CB8AC3E}">
        <p14:creationId xmlns:p14="http://schemas.microsoft.com/office/powerpoint/2010/main" val="4218615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A11507-63DF-83D7-6FAB-53B689B85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  <a:ea typeface="Calibri Light"/>
                <a:cs typeface="Calibri Light"/>
              </a:rPr>
              <a:t>Going into action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A52A1-4DCE-A015-9613-14AA6E953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>
                <a:ea typeface="Calibri"/>
                <a:cs typeface="Calibri"/>
              </a:rPr>
              <a:t>Before going into action it's important to keep you're data secure and somewhere safe, and have a backup drive to keep you're information safe.</a:t>
            </a:r>
            <a:endParaRPr lang="en-US" sz="2000"/>
          </a:p>
          <a:p>
            <a:endParaRPr lang="en-US" sz="2000">
              <a:ea typeface="Calibri"/>
              <a:cs typeface="Calibri"/>
            </a:endParaRPr>
          </a:p>
          <a:p>
            <a:r>
              <a:rPr lang="en-US" sz="2000">
                <a:ea typeface="Calibri"/>
                <a:cs typeface="Calibri"/>
              </a:rPr>
              <a:t>Never use force when connecting or disconnecting a cable or  component.</a:t>
            </a:r>
          </a:p>
          <a:p>
            <a:r>
              <a:rPr lang="en-US" sz="2000">
                <a:ea typeface="Calibri"/>
                <a:cs typeface="Calibri"/>
              </a:rPr>
              <a:t>If you're in doubt STOP what you're doing, and ask an expert for help.</a:t>
            </a:r>
          </a:p>
        </p:txBody>
      </p:sp>
    </p:spTree>
    <p:extLst>
      <p:ext uri="{BB962C8B-B14F-4D97-AF65-F5344CB8AC3E}">
        <p14:creationId xmlns:p14="http://schemas.microsoft.com/office/powerpoint/2010/main" val="4157350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How to act responsibly</vt:lpstr>
      <vt:lpstr>Solving computers</vt:lpstr>
      <vt:lpstr>Going into 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73</cp:revision>
  <dcterms:created xsi:type="dcterms:W3CDTF">2023-09-17T07:23:43Z</dcterms:created>
  <dcterms:modified xsi:type="dcterms:W3CDTF">2023-09-17T07:48:42Z</dcterms:modified>
</cp:coreProperties>
</file>