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9/18/23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9/18/23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9/18/23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9/18/23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9/18/23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9/18/23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9/18/23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9/18/23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9/18/23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9/18/23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9/18/23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9/18/23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9/18/23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9/18/23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9/18/23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9/18/23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9/18/23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9/18/23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8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8B50E5-5855-A0D3-BDF8-328EA88BAA0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</a:t>
            </a:r>
            <a:r>
              <a:rPr lang="en-US" b="0" i="0" dirty="0">
                <a:effectLst/>
                <a:latin typeface="UICTFontTextStyleBody"/>
              </a:rPr>
              <a:t>ncouraging Responsible and Safe Practices in Computer Problem Solving</a:t>
            </a:r>
            <a:br>
              <a:rPr lang="en-US" dirty="0">
                <a:effectLst/>
                <a:latin typeface=".AppleSystemUIFont"/>
              </a:rPr>
            </a:br>
            <a:endParaRPr lang="en-JO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0449941-795D-7205-3F5D-F4A350A084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76477" y="558800"/>
            <a:ext cx="14698967" cy="2870200"/>
          </a:xfrm>
        </p:spPr>
        <p:txBody>
          <a:bodyPr/>
          <a:lstStyle/>
          <a:p>
            <a:endParaRPr lang="en-JO" b="1" dirty="0"/>
          </a:p>
        </p:txBody>
      </p:sp>
    </p:spTree>
    <p:extLst>
      <p:ext uri="{BB962C8B-B14F-4D97-AF65-F5344CB8AC3E}">
        <p14:creationId xmlns:p14="http://schemas.microsoft.com/office/powerpoint/2010/main" val="19491718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AAAFE7-291C-8585-28D7-C6F3067FA5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J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A60E58-F6B7-ED2B-1086-E5D03A59E8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i="0" dirty="0">
                <a:effectLst/>
                <a:latin typeface="UICTFontTextStyleBody"/>
              </a:rPr>
              <a:t>Welcome to the presentation on encouraging responsible and safe practices when solving computer problems.</a:t>
            </a:r>
            <a:endParaRPr lang="en-US" dirty="0">
              <a:effectLst/>
              <a:latin typeface=".AppleSystemUIFont"/>
            </a:endParaRPr>
          </a:p>
          <a:p>
            <a:r>
              <a:rPr lang="en-US" b="0" i="0" dirty="0">
                <a:effectLst/>
                <a:latin typeface="UICTFontTextStyleBody"/>
              </a:rPr>
              <a:t>- In today's digital world, it is essential to promote responsible behavior to ensure personal and data security.</a:t>
            </a:r>
            <a:endParaRPr lang="en-US" dirty="0">
              <a:effectLst/>
              <a:latin typeface=".AppleSystemUIFont"/>
            </a:endParaRPr>
          </a:p>
          <a:p>
            <a:endParaRPr lang="en-JO" dirty="0"/>
          </a:p>
        </p:txBody>
      </p:sp>
    </p:spTree>
    <p:extLst>
      <p:ext uri="{BB962C8B-B14F-4D97-AF65-F5344CB8AC3E}">
        <p14:creationId xmlns:p14="http://schemas.microsoft.com/office/powerpoint/2010/main" val="11959047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A474F0-327A-0991-E2C0-065EAD75D6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J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A4329D-0F97-1C0B-219B-A75C618101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i="0" dirty="0">
                <a:effectLst/>
                <a:latin typeface="UICTFontTextStyleBody"/>
              </a:rPr>
              <a:t>Importance of Responsible Computer Problem Solving</a:t>
            </a:r>
            <a:endParaRPr lang="en-US" dirty="0">
              <a:effectLst/>
              <a:latin typeface=".AppleSystemUIFont"/>
            </a:endParaRPr>
          </a:p>
          <a:p>
            <a:r>
              <a:rPr lang="en-US" b="0" i="0" dirty="0">
                <a:effectLst/>
                <a:latin typeface="UICTFontTextStyleBody"/>
              </a:rPr>
              <a:t>- Explain the significance of responsible computer problem solving.</a:t>
            </a:r>
            <a:endParaRPr lang="en-US" dirty="0">
              <a:effectLst/>
              <a:latin typeface=".AppleSystemUIFont"/>
            </a:endParaRPr>
          </a:p>
          <a:p>
            <a:r>
              <a:rPr lang="en-US" b="0" i="0" dirty="0">
                <a:effectLst/>
                <a:latin typeface="UICTFontTextStyleBody"/>
              </a:rPr>
              <a:t>- Emphasize the potential risks associated with irresponsible actions, such as data breaches, malware infections, and privacy violations.</a:t>
            </a:r>
            <a:endParaRPr lang="en-US" dirty="0">
              <a:effectLst/>
              <a:latin typeface=".AppleSystemUIFont"/>
            </a:endParaRPr>
          </a:p>
          <a:p>
            <a:endParaRPr lang="en-JO" dirty="0"/>
          </a:p>
        </p:txBody>
      </p:sp>
    </p:spTree>
    <p:extLst>
      <p:ext uri="{BB962C8B-B14F-4D97-AF65-F5344CB8AC3E}">
        <p14:creationId xmlns:p14="http://schemas.microsoft.com/office/powerpoint/2010/main" val="30822332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439FEB-106B-2AFF-B6F3-6155671861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Understanding common computer problems</a:t>
            </a:r>
            <a:endParaRPr lang="en-JO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0CB375-46A2-347C-C320-3FDC6A0D70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1590" y="2599267"/>
            <a:ext cx="10131425" cy="3649133"/>
          </a:xfrm>
        </p:spPr>
        <p:txBody>
          <a:bodyPr/>
          <a:lstStyle/>
          <a:p>
            <a:endParaRPr lang="en-US" dirty="0">
              <a:effectLst/>
              <a:latin typeface=".AppleSystemUIFont"/>
            </a:endParaRPr>
          </a:p>
          <a:p>
            <a:r>
              <a:rPr lang="en-US" b="0" i="0" dirty="0">
                <a:effectLst/>
                <a:latin typeface="UICTFontTextStyleBody"/>
              </a:rPr>
              <a:t>- Introduce common computer problems that users may encounter, such as software errors, hardware malfunctions, and network issues.</a:t>
            </a:r>
            <a:endParaRPr lang="en-US" dirty="0">
              <a:effectLst/>
              <a:latin typeface=".AppleSystemUIFont"/>
            </a:endParaRPr>
          </a:p>
          <a:p>
            <a:r>
              <a:rPr lang="en-US" b="0" i="0" dirty="0">
                <a:effectLst/>
                <a:latin typeface="UICTFontTextStyleBody"/>
              </a:rPr>
              <a:t>- Briefly explain the impact these problems can have on productivity and user experience.</a:t>
            </a:r>
            <a:endParaRPr lang="en-US" dirty="0">
              <a:effectLst/>
              <a:latin typeface=".AppleSystemUIFont"/>
            </a:endParaRPr>
          </a:p>
          <a:p>
            <a:endParaRPr lang="en-JO" dirty="0"/>
          </a:p>
        </p:txBody>
      </p:sp>
    </p:spTree>
    <p:extLst>
      <p:ext uri="{BB962C8B-B14F-4D97-AF65-F5344CB8AC3E}">
        <p14:creationId xmlns:p14="http://schemas.microsoft.com/office/powerpoint/2010/main" val="27283025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F8104D-83BC-3F29-8CAC-5B65EBD5E2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Tips for responsible computer problem solving</a:t>
            </a:r>
            <a:endParaRPr lang="en-JO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F17DF9-44BB-C475-1EEB-7F478B7D48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i="0" dirty="0">
                <a:effectLst/>
                <a:latin typeface="UICTFontTextStyleBody"/>
              </a:rPr>
              <a:t>- Provide practical tips for acting responsibly and safely when solving computer problems:</a:t>
            </a:r>
            <a:endParaRPr lang="en-US" dirty="0">
              <a:effectLst/>
              <a:latin typeface=".AppleSystemUIFont"/>
            </a:endParaRPr>
          </a:p>
          <a:p>
            <a:r>
              <a:rPr lang="en-US" b="0" i="0" dirty="0">
                <a:effectLst/>
                <a:latin typeface="UICTFontTextStyleBody"/>
              </a:rPr>
              <a:t> 1. Regularly update software and operating systems to ensure protection against vulnerabilities.</a:t>
            </a:r>
            <a:endParaRPr lang="en-US" dirty="0">
              <a:effectLst/>
              <a:latin typeface=".AppleSystemUIFont"/>
            </a:endParaRPr>
          </a:p>
          <a:p>
            <a:r>
              <a:rPr lang="en-US" b="0" i="0" dirty="0">
                <a:effectLst/>
                <a:latin typeface="UICTFontTextStyleBody"/>
              </a:rPr>
              <a:t> 2. Use reputable antivirus software and keep it up to date.</a:t>
            </a:r>
            <a:endParaRPr lang="en-US" dirty="0">
              <a:effectLst/>
              <a:latin typeface=".AppleSystemUIFont"/>
            </a:endParaRPr>
          </a:p>
          <a:p>
            <a:r>
              <a:rPr lang="en-US" b="0" i="0" dirty="0">
                <a:effectLst/>
                <a:latin typeface="UICTFontTextStyleBody"/>
              </a:rPr>
              <a:t> 3. Create strong and unique passwords for all accounts.</a:t>
            </a:r>
            <a:endParaRPr lang="en-US" dirty="0">
              <a:effectLst/>
              <a:latin typeface=".AppleSystemUIFont"/>
            </a:endParaRPr>
          </a:p>
          <a:p>
            <a:r>
              <a:rPr lang="en-US" b="0" i="0" dirty="0">
                <a:effectLst/>
                <a:latin typeface="UICTFontTextStyleBody"/>
              </a:rPr>
              <a:t> 4. Be cautious when downloading and installing software or files from the internet.</a:t>
            </a:r>
            <a:endParaRPr lang="en-US" dirty="0">
              <a:effectLst/>
              <a:latin typeface=".AppleSystemUIFont"/>
            </a:endParaRPr>
          </a:p>
          <a:p>
            <a:r>
              <a:rPr lang="en-US" b="0" i="0" dirty="0">
                <a:effectLst/>
                <a:latin typeface="UICTFontTextStyleBody"/>
              </a:rPr>
              <a:t> 5. Backup important data regularly to prevent loss in case of system failure.</a:t>
            </a:r>
            <a:endParaRPr lang="en-US" dirty="0">
              <a:effectLst/>
              <a:latin typeface=".AppleSystemUIFont"/>
            </a:endParaRPr>
          </a:p>
          <a:p>
            <a:endParaRPr lang="en-JO" dirty="0"/>
          </a:p>
        </p:txBody>
      </p:sp>
    </p:spTree>
    <p:extLst>
      <p:ext uri="{BB962C8B-B14F-4D97-AF65-F5344CB8AC3E}">
        <p14:creationId xmlns:p14="http://schemas.microsoft.com/office/powerpoint/2010/main" val="33515102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FF1901-8795-CC81-C034-368D9BE213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0" i="0" dirty="0">
                <a:effectLst/>
                <a:latin typeface="UICTFontTextStyleBody"/>
              </a:rPr>
              <a:t>Safe Troubleshooting Procedures</a:t>
            </a:r>
            <a:br>
              <a:rPr lang="en-US" dirty="0">
                <a:effectLst/>
                <a:latin typeface=".AppleSystemUIFont"/>
              </a:rPr>
            </a:br>
            <a:r>
              <a:rPr lang="en-US" b="0" i="0" dirty="0">
                <a:effectLst/>
                <a:latin typeface="UICTFontTextStyleBody"/>
              </a:rPr>
              <a:t>- Discuss safe troubleshooting procedures to minimize risks</a:t>
            </a:r>
            <a:br>
              <a:rPr lang="en-US" dirty="0">
                <a:effectLst/>
                <a:latin typeface=".AppleSystemUIFont"/>
              </a:rPr>
            </a:br>
            <a:endParaRPr lang="en-JO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67731F-8671-96E9-0AB4-CF837BEE2D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604433"/>
            <a:ext cx="10131425" cy="3649133"/>
          </a:xfrm>
        </p:spPr>
        <p:txBody>
          <a:bodyPr/>
          <a:lstStyle/>
          <a:p>
            <a:r>
              <a:rPr lang="en-US" b="0" i="0" dirty="0">
                <a:effectLst/>
                <a:latin typeface="UICTFontTextStyleBody"/>
              </a:rPr>
              <a:t>1. Before attempting any fixes, back up critical files and create system restore points.</a:t>
            </a:r>
            <a:endParaRPr lang="en-US" dirty="0">
              <a:effectLst/>
              <a:latin typeface=".AppleSystemUIFont"/>
            </a:endParaRPr>
          </a:p>
          <a:p>
            <a:r>
              <a:rPr lang="en-US" b="0" i="0" dirty="0">
                <a:effectLst/>
                <a:latin typeface="UICTFontTextStyleBody"/>
              </a:rPr>
              <a:t> 2. Research the problem and gather information from reliable sources.</a:t>
            </a:r>
            <a:endParaRPr lang="en-US" dirty="0">
              <a:effectLst/>
              <a:latin typeface=".AppleSystemUIFont"/>
            </a:endParaRPr>
          </a:p>
          <a:p>
            <a:r>
              <a:rPr lang="en-US" b="0" i="0" dirty="0">
                <a:effectLst/>
                <a:latin typeface="UICTFontTextStyleBody"/>
              </a:rPr>
              <a:t> 3. Follow step-by-step instructions carefully to avoid unintended consequences.</a:t>
            </a:r>
            <a:endParaRPr lang="en-US" dirty="0">
              <a:effectLst/>
              <a:latin typeface=".AppleSystemUIFont"/>
            </a:endParaRPr>
          </a:p>
          <a:p>
            <a:r>
              <a:rPr lang="en-US" b="0" i="0" dirty="0">
                <a:effectLst/>
                <a:latin typeface="UICTFontTextStyleBody"/>
              </a:rPr>
              <a:t> 4. Use safe modes or virtual environments for potentially risky actions.</a:t>
            </a:r>
            <a:endParaRPr lang="en-US" dirty="0">
              <a:effectLst/>
              <a:latin typeface=".AppleSystemUIFont"/>
            </a:endParaRPr>
          </a:p>
          <a:p>
            <a:r>
              <a:rPr lang="en-US" b="0" i="0" dirty="0">
                <a:effectLst/>
                <a:latin typeface="UICTFontTextStyleBody"/>
              </a:rPr>
              <a:t> 5. Reach out to professionals or seek help from knowledgeable individuals if unsure.</a:t>
            </a:r>
            <a:endParaRPr lang="en-US" dirty="0">
              <a:effectLst/>
              <a:latin typeface=".AppleSystemUIFont"/>
            </a:endParaRPr>
          </a:p>
          <a:p>
            <a:endParaRPr lang="en-JO" dirty="0"/>
          </a:p>
        </p:txBody>
      </p:sp>
    </p:spTree>
    <p:extLst>
      <p:ext uri="{BB962C8B-B14F-4D97-AF65-F5344CB8AC3E}">
        <p14:creationId xmlns:p14="http://schemas.microsoft.com/office/powerpoint/2010/main" val="41861809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FD6FD4-D715-CDD8-B5B4-5FEA282134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i="0">
                <a:effectLst/>
                <a:latin typeface="UICTFontTextStyleBody"/>
              </a:rPr>
              <a:t>Promoting a Culture of Responsibility</a:t>
            </a:r>
            <a:endParaRPr lang="en-US">
              <a:effectLst/>
              <a:latin typeface=".AppleSystemUIFon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5014CF-0477-065A-E7A2-D1622F62BC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i="0">
                <a:effectLst/>
                <a:latin typeface="UICTFontTextStyleBody"/>
              </a:rPr>
              <a:t>- Highlight the importance of promoting a culture of responsibility within organizations and communities:</a:t>
            </a:r>
            <a:endParaRPr lang="en-US">
              <a:effectLst/>
              <a:latin typeface=".AppleSystemUIFont"/>
            </a:endParaRPr>
          </a:p>
          <a:p>
            <a:r>
              <a:rPr lang="en-US" b="0" i="0">
                <a:effectLst/>
                <a:latin typeface="UICTFontTextStyleBody"/>
              </a:rPr>
              <a:t> 1. Encourage open communication and knowledge sharing among peers.</a:t>
            </a:r>
            <a:endParaRPr lang="en-US">
              <a:effectLst/>
              <a:latin typeface=".AppleSystemUIFont"/>
            </a:endParaRPr>
          </a:p>
          <a:p>
            <a:r>
              <a:rPr lang="en-US" b="0" i="0">
                <a:effectLst/>
                <a:latin typeface="UICTFontTextStyleBody"/>
              </a:rPr>
              <a:t> 2. Organize workshops and training sessions to educate users about responsible computer problem-solving practices.</a:t>
            </a:r>
            <a:endParaRPr lang="en-US">
              <a:effectLst/>
              <a:latin typeface=".AppleSystemUIFont"/>
            </a:endParaRPr>
          </a:p>
          <a:p>
            <a:r>
              <a:rPr lang="en-US" b="0" i="0">
                <a:effectLst/>
                <a:latin typeface="UICTFontTextStyleBody"/>
              </a:rPr>
              <a:t> 3. Foster an environment where individuals feel comfortable asking for help or reporting suspicious activities.</a:t>
            </a:r>
            <a:endParaRPr lang="en-US">
              <a:effectLst/>
              <a:latin typeface=".AppleSystemUIFont"/>
            </a:endParaRPr>
          </a:p>
          <a:p>
            <a:r>
              <a:rPr lang="en-US" b="0" i="0">
                <a:effectLst/>
                <a:latin typeface="UICTFontTextStyleBody"/>
              </a:rPr>
              <a:t> 4. Recognize and reward responsible behavior to motivate individuals to act responsibly.</a:t>
            </a:r>
            <a:endParaRPr lang="en-US">
              <a:effectLst/>
              <a:latin typeface=".AppleSystemUIFont"/>
            </a:endParaRPr>
          </a:p>
        </p:txBody>
      </p:sp>
    </p:spTree>
    <p:extLst>
      <p:ext uri="{BB962C8B-B14F-4D97-AF65-F5344CB8AC3E}">
        <p14:creationId xmlns:p14="http://schemas.microsoft.com/office/powerpoint/2010/main" val="3236205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11228E-D980-4B24-9F5E-6FA5D1A0D6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J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5D04F2-21A6-CB49-925E-C3B74F0F53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Done by Kareem WAHHAB 8B </a:t>
            </a:r>
            <a:endParaRPr lang="en-JO" dirty="0"/>
          </a:p>
        </p:txBody>
      </p:sp>
    </p:spTree>
    <p:extLst>
      <p:ext uri="{BB962C8B-B14F-4D97-AF65-F5344CB8AC3E}">
        <p14:creationId xmlns:p14="http://schemas.microsoft.com/office/powerpoint/2010/main" val="186875274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8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Celestial</vt:lpstr>
      <vt:lpstr>Encouraging Responsible and Safe Practices in Computer Problem Solving </vt:lpstr>
      <vt:lpstr>PowerPoint Presentation</vt:lpstr>
      <vt:lpstr>PowerPoint Presentation</vt:lpstr>
      <vt:lpstr>Understanding common computer problems</vt:lpstr>
      <vt:lpstr>Tips for responsible computer problem solving</vt:lpstr>
      <vt:lpstr>Safe Troubleshooting Procedures - Discuss safe troubleshooting procedures to minimize risks </vt:lpstr>
      <vt:lpstr>Promoting a Culture of Responsibility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Encouraging Responsible and Safe Practices in Computer Problem Solving </dc:title>
  <dc:creator>kareem wahhab</dc:creator>
  <cp:lastModifiedBy>kareem wahhab</cp:lastModifiedBy>
  <cp:revision>1</cp:revision>
  <dcterms:created xsi:type="dcterms:W3CDTF">2023-09-18T11:27:58Z</dcterms:created>
  <dcterms:modified xsi:type="dcterms:W3CDTF">2023-09-18T11:38:37Z</dcterms:modified>
</cp:coreProperties>
</file>