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84A2-3629-C458-547F-05176E62E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393F-4EA1-A7C2-18E2-10F85F0A3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1EFA-4584-F34D-60A6-5194D28D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5B5C0-066E-2FE0-4367-675E2C5C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CDC5-47F1-B0D4-0033-E10353D0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69C3-3860-9AD8-B321-5622D4F9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8B132-13E4-D354-E510-A04BE254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4CD5-1DE1-1BD1-3824-3C55CCDB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F13B4-8BE3-DD30-86BA-C7ABE4A5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48155-BE19-2303-B30C-62C885CF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F2003F-9D79-F5C5-7A35-86072CA46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FDF8B-32A3-C01D-794E-7BE66FC40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1AC4-7BD7-4C9D-AB7F-F633E70B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F375-3D41-B53A-8DDC-030FFA6C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1382-592B-EBA9-62A2-F840276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4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0009-3859-BBBC-C01E-D8100B6C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1B5B-60CD-B576-8110-366A1C96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DF3B1-1FB5-6432-2CF3-2EACF447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EBB2-4C98-CD16-9435-1DAF6B69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E3377-9892-09FC-1638-CFA20849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DD94-E7C6-141B-5B01-8DF8FD49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7F1BE-E2E6-50C3-178E-7FD581F5B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15C3F-DA19-419A-583D-74F3FD89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7933A-14E8-7004-A1FE-53E3B57E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1CF4-1530-AA5C-B239-12B54EA7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AFA0-B4AF-7749-55FE-1430C88F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F0FE-20B6-FFD9-1E50-07C28764E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2949D-A49F-9D9E-AED1-514AA991E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63A6F-2DBF-4403-A8C4-6F43BB57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63A58-D56B-7DCD-DCD2-BE72E5DB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25C01-E3E0-D2FF-E7FA-75CCA6A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0514-3374-EB61-7B3D-F7A96EA1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981CF-9FD4-0AC6-AE1E-581D541EE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672DE-8E63-1FCF-7E98-2C9FCEAF6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4E7AD-AD20-FF0E-40A1-5D0611103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D5647-28CC-652B-6074-A7C1206F2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02574-A86B-4E9D-717D-8E02ECAC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E9F97-0E69-17BB-E245-868DD20D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67837-FBD1-F7E3-7521-35498E3F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369A-B29E-F703-3D15-4F136261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1441F-CF5B-7020-92AC-A320234A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CB30B-B777-8D6A-B3D8-E58358BA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08B3B-81D8-EE60-31D1-CFA42854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35DBA-F75E-7F84-0D5D-A09F0349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D5004-1401-7C83-ED50-19BE0A28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3DF6-C81C-CE01-651C-5B223C1F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DA0E-D4D7-102A-0E47-48B2770C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2FF7-8AC3-2E41-EC5E-7F54871E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F168A-E3CB-72FE-E81E-76AAD4D03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BE9E-FA9B-AC8A-6E46-A0095065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F0A39-090A-277C-0A99-7399E77C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C7565-5291-1238-488A-0153BEDC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08D2-0895-025C-7667-74712ACD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DD3FA-BC26-43E9-B88B-61D77CB47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88979-E563-AA71-BD8F-2B384CDCF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AFBC7-99FD-697C-FF09-CA7B2505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325B9-369C-121E-7A0E-152C0C87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48119-56FB-61F0-9279-90EED1A5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3026D-F75F-0D2F-3BB9-91C62FD1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EFED-EC7D-B7CE-DACB-313C90B0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EAD7A-F86D-B39B-06E6-29CA0D29B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8554E-9488-4BEF-BE02-7F791B2C184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FC37-865E-4640-BA06-034069A0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51A7C-2B35-C1C8-D06C-4299B02C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8906-6D80-464B-B9D4-1C9CC0BA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06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51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3671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07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Celina</dc:creator>
  <cp:lastModifiedBy>Celina</cp:lastModifiedBy>
  <cp:revision>1</cp:revision>
  <dcterms:created xsi:type="dcterms:W3CDTF">2023-09-17T06:35:39Z</dcterms:created>
  <dcterms:modified xsi:type="dcterms:W3CDTF">2023-09-17T06:35:43Z</dcterms:modified>
</cp:coreProperties>
</file>