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4DCF"/>
    <a:srgbClr val="F5F5F5"/>
    <a:srgbClr val="DE1C4A"/>
    <a:srgbClr val="3B8038"/>
    <a:srgbClr val="200371"/>
    <a:srgbClr val="631159"/>
    <a:srgbClr val="592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70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649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40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63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94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23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3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7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0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70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3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4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93059AA-D58F-4E6F-BD73-B59E3DB664EC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02116CA-9EBB-4166-A8EB-4A1FA0267F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4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3286A-AC01-4395-900A-C134D4CD9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/>
          <a:lstStyle/>
          <a:p>
            <a:pPr algn="r" rtl="1"/>
            <a:r>
              <a:rPr lang="ar-JO" sz="8800" dirty="0">
                <a:solidFill>
                  <a:schemeClr val="bg1"/>
                </a:solidFill>
              </a:rPr>
              <a:t>الاسعافات الاولية    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C6BFD5-DE05-42DB-B053-5BAC8DD01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5C81C04D-D53C-4319-8A0F-9E10C1471479}"/>
              </a:ext>
            </a:extLst>
          </p:cNvPr>
          <p:cNvSpPr/>
          <p:nvPr/>
        </p:nvSpPr>
        <p:spPr>
          <a:xfrm>
            <a:off x="742122" y="5638800"/>
            <a:ext cx="927652" cy="642730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783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1E33-C894-4496-B97A-880E67B7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2B8629B-0CFA-4EAD-8215-8A5176EF6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52870"/>
            <a:ext cx="10321429" cy="376693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200" dirty="0"/>
              <a:t>الاسعاف الاولي هو الاجراء الاول لتقديم العناية للمصابين لحظة اصابتهم</a:t>
            </a:r>
          </a:p>
          <a:p>
            <a:pPr marL="0" indent="0" algn="r" rtl="1">
              <a:buNone/>
            </a:pPr>
            <a:r>
              <a:rPr lang="ar-JO" sz="3200" dirty="0"/>
              <a:t>و حتى وصولهم الى الاماكن المتخصصة في العلاج من مستشفيات او المراكز الصحية.</a:t>
            </a:r>
          </a:p>
          <a:p>
            <a:pPr marL="0" indent="0" algn="r" rtl="1">
              <a:buNone/>
            </a:pPr>
            <a:r>
              <a:rPr lang="ar-JO" sz="3200" dirty="0"/>
              <a:t>تجرى عملية الاسعاف الاولي في مكان وقوع الحادث أو الاصابة, تقديم الاسعاف الاولي على مكان ما.</a:t>
            </a:r>
          </a:p>
        </p:txBody>
      </p:sp>
    </p:spTree>
    <p:extLst>
      <p:ext uri="{BB962C8B-B14F-4D97-AF65-F5344CB8AC3E}">
        <p14:creationId xmlns:p14="http://schemas.microsoft.com/office/powerpoint/2010/main" val="415703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F5DE6-A555-475C-896E-4FC29899B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5670" y="2292627"/>
            <a:ext cx="6179252" cy="3485322"/>
          </a:xfrm>
        </p:spPr>
        <p:txBody>
          <a:bodyPr/>
          <a:lstStyle/>
          <a:p>
            <a:pPr algn="r" rtl="1"/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r>
              <a:rPr lang="ar-JO" dirty="0">
                <a:solidFill>
                  <a:srgbClr val="631159"/>
                </a:solidFill>
              </a:rPr>
              <a:t>  عدد اهداف الاسعافات الاولية:</a:t>
            </a:r>
            <a:br>
              <a:rPr lang="ar-JO" dirty="0">
                <a:solidFill>
                  <a:srgbClr val="631159"/>
                </a:solidFill>
              </a:rPr>
            </a:br>
            <a:r>
              <a:rPr lang="ar-JO" dirty="0">
                <a:solidFill>
                  <a:srgbClr val="200371"/>
                </a:solidFill>
              </a:rPr>
              <a:t>1المحافظة على حياة المصاب</a:t>
            </a:r>
            <a:br>
              <a:rPr lang="ar-JO" dirty="0">
                <a:solidFill>
                  <a:srgbClr val="631159"/>
                </a:solidFill>
              </a:rPr>
            </a:br>
            <a:r>
              <a:rPr lang="ar-JO" dirty="0">
                <a:solidFill>
                  <a:schemeClr val="accent2">
                    <a:lumMod val="75000"/>
                  </a:schemeClr>
                </a:solidFill>
              </a:rPr>
              <a:t>2منع تدهور حالة المصاب</a:t>
            </a:r>
            <a:br>
              <a:rPr lang="ar-JO" dirty="0">
                <a:solidFill>
                  <a:srgbClr val="631159"/>
                </a:solidFill>
              </a:rPr>
            </a:br>
            <a:r>
              <a:rPr lang="ar-JO" dirty="0">
                <a:solidFill>
                  <a:srgbClr val="3B8038"/>
                </a:solidFill>
              </a:rPr>
              <a:t>3تخفيف حالة المصاب</a:t>
            </a:r>
            <a:br>
              <a:rPr lang="ar-JO" dirty="0">
                <a:solidFill>
                  <a:srgbClr val="631159"/>
                </a:solidFill>
              </a:rPr>
            </a:br>
            <a:r>
              <a:rPr lang="ar-JO" dirty="0">
                <a:solidFill>
                  <a:srgbClr val="DE1C4A"/>
                </a:solidFill>
              </a:rPr>
              <a:t>4مساعدة المصاب على الشفاه</a:t>
            </a: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br>
              <a:rPr lang="ar-JO" dirty="0">
                <a:solidFill>
                  <a:srgbClr val="631159"/>
                </a:solidFill>
              </a:rPr>
            </a:br>
            <a:endParaRPr lang="en-US" dirty="0">
              <a:solidFill>
                <a:srgbClr val="631159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FE0FB3-A69B-4BD7-9CF0-530B06652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78" y="2444029"/>
            <a:ext cx="6538697" cy="367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643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F435C-952A-4A54-9B7E-2A41736A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12C9D3-C04A-4CB1-9B5A-9DB9DA6BDC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1" y="-1"/>
            <a:ext cx="12344401" cy="6858001"/>
          </a:xfrm>
        </p:spPr>
      </p:pic>
    </p:spTree>
    <p:extLst>
      <p:ext uri="{BB962C8B-B14F-4D97-AF65-F5344CB8AC3E}">
        <p14:creationId xmlns:p14="http://schemas.microsoft.com/office/powerpoint/2010/main" val="25327634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C0B37-D2B9-4AB5-B861-4073C017DE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6747" y="-119624"/>
            <a:ext cx="8825658" cy="2677648"/>
          </a:xfrm>
        </p:spPr>
        <p:txBody>
          <a:bodyPr/>
          <a:lstStyle/>
          <a:p>
            <a:r>
              <a:rPr lang="ar-JO" sz="9600" dirty="0">
                <a:solidFill>
                  <a:srgbClr val="F5F5F5"/>
                </a:solidFill>
              </a:rPr>
              <a:t>شكرا لحسن استماعكم </a:t>
            </a:r>
            <a:endParaRPr lang="en-US" sz="9600" dirty="0">
              <a:solidFill>
                <a:srgbClr val="F5F5F5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56E93-2AA9-47F5-B848-D690E12A1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8711" y="3438557"/>
            <a:ext cx="8825658" cy="86142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JO" sz="2400" dirty="0"/>
              <a:t>الطالبة:زينة قموة</a:t>
            </a:r>
          </a:p>
          <a:p>
            <a:pPr algn="r" rtl="1"/>
            <a:r>
              <a:rPr lang="ar-JO" sz="2400" dirty="0">
                <a:solidFill>
                  <a:srgbClr val="E14DCF"/>
                </a:solidFill>
              </a:rPr>
              <a:t> الصف: الخامس ب</a:t>
            </a:r>
            <a:endParaRPr lang="en-US" sz="2400" dirty="0">
              <a:solidFill>
                <a:srgbClr val="E14DCF"/>
              </a:solidFill>
            </a:endParaRPr>
          </a:p>
        </p:txBody>
      </p:sp>
      <p:sp>
        <p:nvSpPr>
          <p:cNvPr id="4" name="Heart 3">
            <a:extLst>
              <a:ext uri="{FF2B5EF4-FFF2-40B4-BE49-F238E27FC236}">
                <a16:creationId xmlns:a16="http://schemas.microsoft.com/office/drawing/2014/main" id="{A1E8593F-066D-44B8-96D9-C461B43A7280}"/>
              </a:ext>
            </a:extLst>
          </p:cNvPr>
          <p:cNvSpPr/>
          <p:nvPr/>
        </p:nvSpPr>
        <p:spPr>
          <a:xfrm>
            <a:off x="2120348" y="2558024"/>
            <a:ext cx="2239617" cy="194771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72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85</TotalTime>
  <Words>94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الاسعافات الاولية    </vt:lpstr>
      <vt:lpstr>PowerPoint Presentation</vt:lpstr>
      <vt:lpstr>        عدد اهداف الاسعافات الاولية: 1المحافظة على حياة المصاب 2منع تدهور حالة المصاب 3تخفيف حالة المصاب 4مساعدة المصاب على الشفاه       </vt:lpstr>
      <vt:lpstr>PowerPoint Presentation</vt:lpstr>
      <vt:lpstr>شكرا لحسن استماعكم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الاسعافات الاولية    </dc:title>
  <dc:creator>S4C</dc:creator>
  <cp:lastModifiedBy>S4C</cp:lastModifiedBy>
  <cp:revision>1</cp:revision>
  <dcterms:created xsi:type="dcterms:W3CDTF">2023-09-11T23:46:53Z</dcterms:created>
  <dcterms:modified xsi:type="dcterms:W3CDTF">2023-09-12T01:12:28Z</dcterms:modified>
</cp:coreProperties>
</file>