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217971A-48B3-463D-899B-03E1C527CFC0}" type="datetimeFigureOut">
              <a:rPr lang="en-US" smtClean="0"/>
              <a:t>9/11/2023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337823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353331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229106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AB192B-5098-4E60-A1D3-6D7B6AB477C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307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167554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17971A-48B3-463D-899B-03E1C527CFC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231972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17971A-48B3-463D-899B-03E1C527CFC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84984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7971A-48B3-463D-899B-03E1C527CFC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15094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217971A-48B3-463D-899B-03E1C527CFC0}" type="datetimeFigureOut">
              <a:rPr lang="en-US" smtClean="0"/>
              <a:t>9/11/2023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22315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7971A-48B3-463D-899B-03E1C527CFC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12266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217971A-48B3-463D-899B-03E1C527CFC0}" type="datetimeFigureOut">
              <a:rPr lang="en-US" smtClean="0"/>
              <a:t>9/11/2023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40944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313232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7971A-48B3-463D-899B-03E1C527CFC0}"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35118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7971A-48B3-463D-899B-03E1C527CFC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59142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7971A-48B3-463D-899B-03E1C527CFC0}"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360762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54869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7971A-48B3-463D-899B-03E1C527CFC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192B-5098-4E60-A1D3-6D7B6AB477C1}" type="slidenum">
              <a:rPr lang="en-US" smtClean="0"/>
              <a:t>‹#›</a:t>
            </a:fld>
            <a:endParaRPr lang="en-US"/>
          </a:p>
        </p:txBody>
      </p:sp>
    </p:spTree>
    <p:extLst>
      <p:ext uri="{BB962C8B-B14F-4D97-AF65-F5344CB8AC3E}">
        <p14:creationId xmlns:p14="http://schemas.microsoft.com/office/powerpoint/2010/main" val="581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217971A-48B3-463D-899B-03E1C527CFC0}" type="datetimeFigureOut">
              <a:rPr lang="en-US" smtClean="0"/>
              <a:t>9/11/2023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AB192B-5098-4E60-A1D3-6D7B6AB477C1}" type="slidenum">
              <a:rPr lang="en-US" smtClean="0"/>
              <a:t>‹#›</a:t>
            </a:fld>
            <a:endParaRPr lang="en-US"/>
          </a:p>
        </p:txBody>
      </p:sp>
    </p:spTree>
    <p:extLst>
      <p:ext uri="{BB962C8B-B14F-4D97-AF65-F5344CB8AC3E}">
        <p14:creationId xmlns:p14="http://schemas.microsoft.com/office/powerpoint/2010/main" val="28099751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0DFA-A9DD-4766-8189-4214499CC0E2}"/>
              </a:ext>
            </a:extLst>
          </p:cNvPr>
          <p:cNvSpPr>
            <a:spLocks noGrp="1"/>
          </p:cNvSpPr>
          <p:nvPr>
            <p:ph type="ctrTitle"/>
          </p:nvPr>
        </p:nvSpPr>
        <p:spPr/>
        <p:txBody>
          <a:bodyPr>
            <a:normAutofit fontScale="90000"/>
          </a:bodyPr>
          <a:lstStyle/>
          <a:p>
            <a:pPr algn="ctr"/>
            <a:r>
              <a:rPr lang="ar-JO" sz="7000" dirty="0"/>
              <a:t>الاسعافات الاولية</a:t>
            </a:r>
            <a:br>
              <a:rPr lang="ar-JO" sz="7000" dirty="0"/>
            </a:br>
            <a:endParaRPr lang="en-US" sz="7000" dirty="0"/>
          </a:p>
        </p:txBody>
      </p:sp>
      <p:sp>
        <p:nvSpPr>
          <p:cNvPr id="3" name="Subtitle 2">
            <a:extLst>
              <a:ext uri="{FF2B5EF4-FFF2-40B4-BE49-F238E27FC236}">
                <a16:creationId xmlns:a16="http://schemas.microsoft.com/office/drawing/2014/main" id="{AE04FB2F-F837-407B-BA1C-07C5DB1732C1}"/>
              </a:ext>
            </a:extLst>
          </p:cNvPr>
          <p:cNvSpPr>
            <a:spLocks noGrp="1"/>
          </p:cNvSpPr>
          <p:nvPr>
            <p:ph type="subTitle" idx="1"/>
          </p:nvPr>
        </p:nvSpPr>
        <p:spPr/>
        <p:txBody>
          <a:bodyPr>
            <a:normAutofit/>
          </a:bodyPr>
          <a:lstStyle/>
          <a:p>
            <a:pPr algn="ctr"/>
            <a:r>
              <a:rPr lang="ar-JO" sz="2800" dirty="0"/>
              <a:t>الطالب :سند قموه</a:t>
            </a:r>
          </a:p>
          <a:p>
            <a:pPr algn="r"/>
            <a:endParaRPr lang="ar-JO" sz="2800" dirty="0"/>
          </a:p>
        </p:txBody>
      </p:sp>
    </p:spTree>
    <p:extLst>
      <p:ext uri="{BB962C8B-B14F-4D97-AF65-F5344CB8AC3E}">
        <p14:creationId xmlns:p14="http://schemas.microsoft.com/office/powerpoint/2010/main" val="1813277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3CE8-7449-4C9F-816F-E30F4C0ABAEE}"/>
              </a:ext>
            </a:extLst>
          </p:cNvPr>
          <p:cNvSpPr>
            <a:spLocks noGrp="1"/>
          </p:cNvSpPr>
          <p:nvPr>
            <p:ph type="title"/>
          </p:nvPr>
        </p:nvSpPr>
        <p:spPr/>
        <p:txBody>
          <a:bodyPr>
            <a:normAutofit/>
          </a:bodyPr>
          <a:lstStyle/>
          <a:p>
            <a:pPr algn="ctr"/>
            <a:r>
              <a:rPr lang="ar-JO" sz="7000" dirty="0"/>
              <a:t>الاسعافات الاولية</a:t>
            </a:r>
            <a:endParaRPr lang="en-US" sz="7000" dirty="0"/>
          </a:p>
        </p:txBody>
      </p:sp>
      <p:sp>
        <p:nvSpPr>
          <p:cNvPr id="3" name="Content Placeholder 2">
            <a:extLst>
              <a:ext uri="{FF2B5EF4-FFF2-40B4-BE49-F238E27FC236}">
                <a16:creationId xmlns:a16="http://schemas.microsoft.com/office/drawing/2014/main" id="{ED26EA4C-D692-44B9-80D7-59815E8E7531}"/>
              </a:ext>
            </a:extLst>
          </p:cNvPr>
          <p:cNvSpPr>
            <a:spLocks noGrp="1"/>
          </p:cNvSpPr>
          <p:nvPr>
            <p:ph idx="1"/>
          </p:nvPr>
        </p:nvSpPr>
        <p:spPr/>
        <p:txBody>
          <a:bodyPr>
            <a:normAutofit/>
          </a:bodyPr>
          <a:lstStyle/>
          <a:p>
            <a:pPr algn="r" rtl="1"/>
            <a:r>
              <a:rPr lang="ar-JO" sz="3200" dirty="0"/>
              <a:t>الاسعافات الاولية أهمية كبيرة في حياتنا،حيث أصبح الالمام بمهاراتها من</a:t>
            </a:r>
          </a:p>
          <a:p>
            <a:pPr algn="r" rtl="1"/>
            <a:r>
              <a:rPr lang="ar-JO" sz="3200" dirty="0"/>
              <a:t>الضرورات التي يجب الحرص على امتلاكها وذلك نتيجة الاصابات و الحوادث</a:t>
            </a:r>
          </a:p>
          <a:p>
            <a:pPr algn="r" rtl="1"/>
            <a:r>
              <a:rPr lang="ar-JO" sz="3200" dirty="0"/>
              <a:t>التي يتعرض لها الانسان مثل حوادث الطرق.</a:t>
            </a:r>
          </a:p>
        </p:txBody>
      </p:sp>
      <p:sp>
        <p:nvSpPr>
          <p:cNvPr id="4" name="Arrow: Left 3">
            <a:extLst>
              <a:ext uri="{FF2B5EF4-FFF2-40B4-BE49-F238E27FC236}">
                <a16:creationId xmlns:a16="http://schemas.microsoft.com/office/drawing/2014/main" id="{82405A73-21D8-4899-93E1-89C99BEAE1BA}"/>
              </a:ext>
            </a:extLst>
          </p:cNvPr>
          <p:cNvSpPr/>
          <p:nvPr/>
        </p:nvSpPr>
        <p:spPr>
          <a:xfrm rot="6467440" flipV="1">
            <a:off x="20250" y="4676169"/>
            <a:ext cx="2173356" cy="16276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1DA42C7A-0247-42B4-A41A-7FCCED11C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646" y="4090254"/>
            <a:ext cx="6327084" cy="2683105"/>
          </a:xfrm>
          <a:prstGeom prst="rect">
            <a:avLst/>
          </a:prstGeom>
        </p:spPr>
      </p:pic>
    </p:spTree>
    <p:extLst>
      <p:ext uri="{BB962C8B-B14F-4D97-AF65-F5344CB8AC3E}">
        <p14:creationId xmlns:p14="http://schemas.microsoft.com/office/powerpoint/2010/main" val="3888849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E883-0380-4B6A-988F-4F430266D91E}"/>
              </a:ext>
            </a:extLst>
          </p:cNvPr>
          <p:cNvSpPr>
            <a:spLocks noGrp="1"/>
          </p:cNvSpPr>
          <p:nvPr>
            <p:ph type="title"/>
          </p:nvPr>
        </p:nvSpPr>
        <p:spPr/>
        <p:txBody>
          <a:bodyPr>
            <a:normAutofit/>
          </a:bodyPr>
          <a:lstStyle/>
          <a:p>
            <a:pPr algn="ctr"/>
            <a:r>
              <a:rPr lang="ar-JO" sz="7000" dirty="0"/>
              <a:t>الاسعافات الاولية</a:t>
            </a:r>
            <a:endParaRPr lang="en-US" sz="7000" dirty="0"/>
          </a:p>
        </p:txBody>
      </p:sp>
      <p:sp>
        <p:nvSpPr>
          <p:cNvPr id="3" name="Content Placeholder 2">
            <a:extLst>
              <a:ext uri="{FF2B5EF4-FFF2-40B4-BE49-F238E27FC236}">
                <a16:creationId xmlns:a16="http://schemas.microsoft.com/office/drawing/2014/main" id="{A08FE2E3-A366-440F-A75B-2E9FA75CA8B4}"/>
              </a:ext>
            </a:extLst>
          </p:cNvPr>
          <p:cNvSpPr>
            <a:spLocks noGrp="1"/>
          </p:cNvSpPr>
          <p:nvPr>
            <p:ph idx="1"/>
          </p:nvPr>
        </p:nvSpPr>
        <p:spPr/>
        <p:txBody>
          <a:bodyPr>
            <a:normAutofit/>
          </a:bodyPr>
          <a:lstStyle/>
          <a:p>
            <a:pPr algn="r" rtl="1"/>
            <a:r>
              <a:rPr lang="ar-JO" sz="3200" dirty="0"/>
              <a:t>مثل: الرعاف. نزيف الأنف بسبب تعرضه لصدمات خارجية،أو ارتفاع ضغط الدم أو دخول أجسام غريبة الى الأنف،ويتم بالضغط على المباشر على قاعدة الأنف أو وضع قطنة معقمة في الأنف مع مراعاة أن تكون وضعية الرأس الى الأسفل.</a:t>
            </a:r>
          </a:p>
        </p:txBody>
      </p:sp>
      <p:sp>
        <p:nvSpPr>
          <p:cNvPr id="4" name="Arrow: Left 3">
            <a:extLst>
              <a:ext uri="{FF2B5EF4-FFF2-40B4-BE49-F238E27FC236}">
                <a16:creationId xmlns:a16="http://schemas.microsoft.com/office/drawing/2014/main" id="{82405A73-21D8-4899-93E1-89C99BEAE1BA}"/>
              </a:ext>
            </a:extLst>
          </p:cNvPr>
          <p:cNvSpPr/>
          <p:nvPr/>
        </p:nvSpPr>
        <p:spPr>
          <a:xfrm rot="7380674" flipV="1">
            <a:off x="-119270" y="3942522"/>
            <a:ext cx="2988366" cy="26149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Arrow: Left 4">
            <a:extLst>
              <a:ext uri="{FF2B5EF4-FFF2-40B4-BE49-F238E27FC236}">
                <a16:creationId xmlns:a16="http://schemas.microsoft.com/office/drawing/2014/main" id="{82405A73-21D8-4899-93E1-89C99BEAE1BA}"/>
              </a:ext>
            </a:extLst>
          </p:cNvPr>
          <p:cNvSpPr/>
          <p:nvPr/>
        </p:nvSpPr>
        <p:spPr>
          <a:xfrm rot="1836558">
            <a:off x="8811539" y="4224205"/>
            <a:ext cx="2565438" cy="1977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3DDF84BD-ED30-483F-8B7B-FA167AB1A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502" y="3920834"/>
            <a:ext cx="4866874" cy="2546997"/>
          </a:xfrm>
          <a:prstGeom prst="rect">
            <a:avLst/>
          </a:prstGeom>
        </p:spPr>
      </p:pic>
    </p:spTree>
    <p:extLst>
      <p:ext uri="{BB962C8B-B14F-4D97-AF65-F5344CB8AC3E}">
        <p14:creationId xmlns:p14="http://schemas.microsoft.com/office/powerpoint/2010/main" val="3461485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E834-0970-434F-9D86-0FD052D55393}"/>
              </a:ext>
            </a:extLst>
          </p:cNvPr>
          <p:cNvSpPr>
            <a:spLocks noGrp="1"/>
          </p:cNvSpPr>
          <p:nvPr>
            <p:ph type="title"/>
          </p:nvPr>
        </p:nvSpPr>
        <p:spPr/>
        <p:txBody>
          <a:bodyPr>
            <a:normAutofit/>
          </a:bodyPr>
          <a:lstStyle/>
          <a:p>
            <a:pPr algn="ctr"/>
            <a:r>
              <a:rPr lang="ar-JO" sz="7000" dirty="0"/>
              <a:t>الاسعافات الأولية </a:t>
            </a:r>
            <a:endParaRPr lang="en-US" sz="7000" dirty="0"/>
          </a:p>
        </p:txBody>
      </p:sp>
      <p:sp>
        <p:nvSpPr>
          <p:cNvPr id="3" name="Content Placeholder 2">
            <a:extLst>
              <a:ext uri="{FF2B5EF4-FFF2-40B4-BE49-F238E27FC236}">
                <a16:creationId xmlns:a16="http://schemas.microsoft.com/office/drawing/2014/main" id="{BB17700D-0117-4A73-903A-76CC37DC3FF4}"/>
              </a:ext>
            </a:extLst>
          </p:cNvPr>
          <p:cNvSpPr>
            <a:spLocks noGrp="1"/>
          </p:cNvSpPr>
          <p:nvPr>
            <p:ph idx="1"/>
          </p:nvPr>
        </p:nvSpPr>
        <p:spPr/>
        <p:txBody>
          <a:bodyPr>
            <a:normAutofit/>
          </a:bodyPr>
          <a:lstStyle/>
          <a:p>
            <a:pPr algn="r" rtl="1"/>
            <a:r>
              <a:rPr lang="ar-JO" sz="3200" dirty="0"/>
              <a:t> النزف: خروجالدم أوتدفقه من الأوعية الدومية كلأوردة أو الشراين أوالشعيرات</a:t>
            </a:r>
          </a:p>
          <a:p>
            <a:pPr algn="r" rtl="1"/>
            <a:r>
              <a:rPr lang="ar-JO" sz="3200" dirty="0"/>
              <a:t>الدومية،ولذلك يجب ايقاف النزف باضغط على مكان الاصابة بضمادة أوقطعة شاش معقمة.</a:t>
            </a:r>
          </a:p>
        </p:txBody>
      </p:sp>
      <p:sp>
        <p:nvSpPr>
          <p:cNvPr id="4" name="Arrow: Left 3">
            <a:extLst>
              <a:ext uri="{FF2B5EF4-FFF2-40B4-BE49-F238E27FC236}">
                <a16:creationId xmlns:a16="http://schemas.microsoft.com/office/drawing/2014/main" id="{82405A73-21D8-4899-93E1-89C99BEAE1BA}"/>
              </a:ext>
            </a:extLst>
          </p:cNvPr>
          <p:cNvSpPr/>
          <p:nvPr/>
        </p:nvSpPr>
        <p:spPr>
          <a:xfrm rot="7052505">
            <a:off x="-131481" y="3335323"/>
            <a:ext cx="3296954" cy="33165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Arrow: Left 4">
            <a:extLst>
              <a:ext uri="{FF2B5EF4-FFF2-40B4-BE49-F238E27FC236}">
                <a16:creationId xmlns:a16="http://schemas.microsoft.com/office/drawing/2014/main" id="{82405A73-21D8-4899-93E1-89C99BEAE1BA}"/>
              </a:ext>
            </a:extLst>
          </p:cNvPr>
          <p:cNvSpPr/>
          <p:nvPr/>
        </p:nvSpPr>
        <p:spPr>
          <a:xfrm rot="13891154" flipH="1" flipV="1">
            <a:off x="8827379" y="3768822"/>
            <a:ext cx="3348317" cy="31029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B3091F54-13C0-4419-9110-1BF94F871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095" y="3935125"/>
            <a:ext cx="5146217" cy="2725519"/>
          </a:xfrm>
          <a:prstGeom prst="rect">
            <a:avLst/>
          </a:prstGeom>
        </p:spPr>
      </p:pic>
    </p:spTree>
    <p:extLst>
      <p:ext uri="{BB962C8B-B14F-4D97-AF65-F5344CB8AC3E}">
        <p14:creationId xmlns:p14="http://schemas.microsoft.com/office/powerpoint/2010/main" val="1970798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B456-9669-4DAD-9937-9B79286787F8}"/>
              </a:ext>
            </a:extLst>
          </p:cNvPr>
          <p:cNvSpPr>
            <a:spLocks noGrp="1"/>
          </p:cNvSpPr>
          <p:nvPr>
            <p:ph type="title"/>
          </p:nvPr>
        </p:nvSpPr>
        <p:spPr/>
        <p:txBody>
          <a:bodyPr>
            <a:noAutofit/>
          </a:bodyPr>
          <a:lstStyle/>
          <a:p>
            <a:pPr algn="ctr"/>
            <a:r>
              <a:rPr lang="ar-JO" sz="10000" dirty="0"/>
              <a:t>شكرا</a:t>
            </a:r>
            <a:endParaRPr lang="en-US" sz="10000" dirty="0"/>
          </a:p>
        </p:txBody>
      </p:sp>
      <p:sp>
        <p:nvSpPr>
          <p:cNvPr id="3" name="Content Placeholder 2">
            <a:extLst>
              <a:ext uri="{FF2B5EF4-FFF2-40B4-BE49-F238E27FC236}">
                <a16:creationId xmlns:a16="http://schemas.microsoft.com/office/drawing/2014/main" id="{91CEE4D5-E048-4D47-BD6E-97FD2EBD052D}"/>
              </a:ext>
            </a:extLst>
          </p:cNvPr>
          <p:cNvSpPr>
            <a:spLocks noGrp="1"/>
          </p:cNvSpPr>
          <p:nvPr>
            <p:ph idx="1"/>
          </p:nvPr>
        </p:nvSpPr>
        <p:spPr/>
        <p:txBody>
          <a:bodyPr>
            <a:normAutofit/>
          </a:bodyPr>
          <a:lstStyle/>
          <a:p>
            <a:pPr algn="r" rtl="1"/>
            <a:r>
              <a:rPr lang="ar-JO" sz="4000" dirty="0"/>
              <a:t>الطالب: سند قموه</a:t>
            </a:r>
            <a:endParaRPr lang="en-US" sz="4000" dirty="0"/>
          </a:p>
        </p:txBody>
      </p:sp>
      <p:sp>
        <p:nvSpPr>
          <p:cNvPr id="5" name="Arrow: Left 4">
            <a:extLst>
              <a:ext uri="{FF2B5EF4-FFF2-40B4-BE49-F238E27FC236}">
                <a16:creationId xmlns:a16="http://schemas.microsoft.com/office/drawing/2014/main" id="{82405A73-21D8-4899-93E1-89C99BEAE1BA}"/>
              </a:ext>
            </a:extLst>
          </p:cNvPr>
          <p:cNvSpPr/>
          <p:nvPr/>
        </p:nvSpPr>
        <p:spPr>
          <a:xfrm flipV="1">
            <a:off x="6937512" y="3429000"/>
            <a:ext cx="4790662" cy="2478157"/>
          </a:xfrm>
          <a:prstGeom prst="leftArrow">
            <a:avLst/>
          </a:prstGeom>
          <a:solidFill>
            <a:srgbClr val="B31166"/>
          </a:solidFill>
          <a:ln w="19050" cap="rnd" cmpd="sng" algn="ctr">
            <a:solidFill>
              <a:srgbClr val="B31166">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entury Gothic" panose="020B0502020202020204"/>
              <a:ea typeface="+mn-ea"/>
              <a:cs typeface="+mn-cs"/>
            </a:endParaRPr>
          </a:p>
        </p:txBody>
      </p:sp>
      <p:sp>
        <p:nvSpPr>
          <p:cNvPr id="6" name="Oval 5">
            <a:extLst>
              <a:ext uri="{FF2B5EF4-FFF2-40B4-BE49-F238E27FC236}">
                <a16:creationId xmlns:a16="http://schemas.microsoft.com/office/drawing/2014/main" id="{C6C05EB7-25EC-4AB2-9CA9-3E065D15C09B}"/>
              </a:ext>
            </a:extLst>
          </p:cNvPr>
          <p:cNvSpPr/>
          <p:nvPr/>
        </p:nvSpPr>
        <p:spPr>
          <a:xfrm>
            <a:off x="1696278" y="3429000"/>
            <a:ext cx="2849218" cy="2892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957A38C-C401-45A8-A090-E73A79A28436}"/>
              </a:ext>
            </a:extLst>
          </p:cNvPr>
          <p:cNvSpPr/>
          <p:nvPr/>
        </p:nvSpPr>
        <p:spPr>
          <a:xfrm>
            <a:off x="2451652" y="3975652"/>
            <a:ext cx="443948" cy="278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E3162E2-B2BA-4CF0-B8BF-1E08A4C74E7D}"/>
              </a:ext>
            </a:extLst>
          </p:cNvPr>
          <p:cNvSpPr/>
          <p:nvPr/>
        </p:nvSpPr>
        <p:spPr>
          <a:xfrm>
            <a:off x="3518452" y="3975652"/>
            <a:ext cx="443948" cy="278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5D71752-C5C0-4E64-BBED-627AE10FAA84}"/>
              </a:ext>
            </a:extLst>
          </p:cNvPr>
          <p:cNvCxnSpPr>
            <a:cxnSpLocks/>
          </p:cNvCxnSpPr>
          <p:nvPr/>
        </p:nvCxnSpPr>
        <p:spPr>
          <a:xfrm>
            <a:off x="3518452" y="5102087"/>
            <a:ext cx="19215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BDC79C67-95EE-43F9-B169-40B0A4D5D936}"/>
              </a:ext>
            </a:extLst>
          </p:cNvPr>
          <p:cNvSpPr/>
          <p:nvPr/>
        </p:nvSpPr>
        <p:spPr>
          <a:xfrm>
            <a:off x="2040835" y="1281137"/>
            <a:ext cx="4532243" cy="4311280"/>
          </a:xfrm>
          <a:custGeom>
            <a:avLst/>
            <a:gdLst>
              <a:gd name="connsiteX0" fmla="*/ 0 w 4532243"/>
              <a:gd name="connsiteY0" fmla="*/ 3370376 h 4311280"/>
              <a:gd name="connsiteX1" fmla="*/ 1470991 w 4532243"/>
              <a:gd name="connsiteY1" fmla="*/ 3290863 h 4311280"/>
              <a:gd name="connsiteX2" fmla="*/ 887895 w 4532243"/>
              <a:gd name="connsiteY2" fmla="*/ 4205263 h 4311280"/>
              <a:gd name="connsiteX3" fmla="*/ 795130 w 4532243"/>
              <a:gd name="connsiteY3" fmla="*/ 4205263 h 4311280"/>
              <a:gd name="connsiteX4" fmla="*/ 1192695 w 4532243"/>
              <a:gd name="connsiteY4" fmla="*/ 3953472 h 4311280"/>
              <a:gd name="connsiteX5" fmla="*/ 834887 w 4532243"/>
              <a:gd name="connsiteY5" fmla="*/ 4311280 h 4311280"/>
              <a:gd name="connsiteX6" fmla="*/ 834887 w 4532243"/>
              <a:gd name="connsiteY6" fmla="*/ 4311280 h 4311280"/>
              <a:gd name="connsiteX7" fmla="*/ 1722782 w 4532243"/>
              <a:gd name="connsiteY7" fmla="*/ 4324 h 4311280"/>
              <a:gd name="connsiteX8" fmla="*/ 3352800 w 4532243"/>
              <a:gd name="connsiteY8" fmla="*/ 3476393 h 4311280"/>
              <a:gd name="connsiteX9" fmla="*/ 4068417 w 4532243"/>
              <a:gd name="connsiteY9" fmla="*/ 2098167 h 4311280"/>
              <a:gd name="connsiteX10" fmla="*/ 4068417 w 4532243"/>
              <a:gd name="connsiteY10" fmla="*/ 2098167 h 4311280"/>
              <a:gd name="connsiteX11" fmla="*/ 4293704 w 4532243"/>
              <a:gd name="connsiteY11" fmla="*/ 1793367 h 4311280"/>
              <a:gd name="connsiteX12" fmla="*/ 4108174 w 4532243"/>
              <a:gd name="connsiteY12" fmla="*/ 1342793 h 4311280"/>
              <a:gd name="connsiteX13" fmla="*/ 4532243 w 4532243"/>
              <a:gd name="connsiteY13" fmla="*/ 1037993 h 43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2243" h="4311280">
                <a:moveTo>
                  <a:pt x="0" y="3370376"/>
                </a:moveTo>
                <a:cubicBezTo>
                  <a:pt x="661504" y="3261045"/>
                  <a:pt x="1323009" y="3151715"/>
                  <a:pt x="1470991" y="3290863"/>
                </a:cubicBezTo>
                <a:cubicBezTo>
                  <a:pt x="1618974" y="3430011"/>
                  <a:pt x="1000538" y="4052863"/>
                  <a:pt x="887895" y="4205263"/>
                </a:cubicBezTo>
                <a:cubicBezTo>
                  <a:pt x="775252" y="4357663"/>
                  <a:pt x="744330" y="4247228"/>
                  <a:pt x="795130" y="4205263"/>
                </a:cubicBezTo>
                <a:cubicBezTo>
                  <a:pt x="845930" y="4163298"/>
                  <a:pt x="1186069" y="3935802"/>
                  <a:pt x="1192695" y="3953472"/>
                </a:cubicBezTo>
                <a:cubicBezTo>
                  <a:pt x="1199321" y="3971142"/>
                  <a:pt x="834887" y="4311280"/>
                  <a:pt x="834887" y="4311280"/>
                </a:cubicBezTo>
                <a:lnTo>
                  <a:pt x="834887" y="4311280"/>
                </a:lnTo>
                <a:cubicBezTo>
                  <a:pt x="982869" y="3593454"/>
                  <a:pt x="1303130" y="143472"/>
                  <a:pt x="1722782" y="4324"/>
                </a:cubicBezTo>
                <a:cubicBezTo>
                  <a:pt x="2142434" y="-134824"/>
                  <a:pt x="2961861" y="3127419"/>
                  <a:pt x="3352800" y="3476393"/>
                </a:cubicBezTo>
                <a:cubicBezTo>
                  <a:pt x="3743739" y="3825367"/>
                  <a:pt x="4068417" y="2098167"/>
                  <a:pt x="4068417" y="2098167"/>
                </a:cubicBezTo>
                <a:lnTo>
                  <a:pt x="4068417" y="2098167"/>
                </a:lnTo>
                <a:cubicBezTo>
                  <a:pt x="4105965" y="2047367"/>
                  <a:pt x="4287078" y="1919263"/>
                  <a:pt x="4293704" y="1793367"/>
                </a:cubicBezTo>
                <a:cubicBezTo>
                  <a:pt x="4300330" y="1667471"/>
                  <a:pt x="4068418" y="1468689"/>
                  <a:pt x="4108174" y="1342793"/>
                </a:cubicBezTo>
                <a:cubicBezTo>
                  <a:pt x="4147930" y="1216897"/>
                  <a:pt x="4397513" y="1676306"/>
                  <a:pt x="4532243" y="1037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8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82EB-1A98-49EF-899C-6132AA6B3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E174A8-5C6E-4763-8793-F77158EB22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692410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85</TotalTime>
  <Words>120</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الاسعافات الاولية </vt:lpstr>
      <vt:lpstr>الاسعافات الاولية</vt:lpstr>
      <vt:lpstr>الاسعافات الاولية</vt:lpstr>
      <vt:lpstr>الاسعافات الأولية </vt:lpstr>
      <vt:lpstr>شكرا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الاسعافات الاولية</dc:title>
  <dc:creator>S4C</dc:creator>
  <cp:lastModifiedBy>S4C</cp:lastModifiedBy>
  <cp:revision>2</cp:revision>
  <dcterms:created xsi:type="dcterms:W3CDTF">2023-09-12T01:26:10Z</dcterms:created>
  <dcterms:modified xsi:type="dcterms:W3CDTF">2023-09-12T02:52:10Z</dcterms:modified>
</cp:coreProperties>
</file>