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Non-fiction            </a:t>
            </a:r>
            <a:r>
              <a:rPr lang="en-US" sz="3200" dirty="0" err="1">
                <a:latin typeface="Century Gothic" panose="020B0502020202020204" pitchFamily="34" charset="0"/>
              </a:rPr>
              <a:t>non-fiction</a:t>
            </a:r>
            <a:r>
              <a:rPr lang="en-US" sz="3200" dirty="0">
                <a:latin typeface="Century Gothic" panose="020B0502020202020204" pitchFamily="34" charset="0"/>
              </a:rPr>
              <a:t>      fiction                </a:t>
            </a:r>
            <a:r>
              <a:rPr lang="en-US" sz="3200" dirty="0" err="1">
                <a:latin typeface="Century Gothic" panose="020B0502020202020204" pitchFamily="34" charset="0"/>
              </a:rPr>
              <a:t>fiction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Non – fiction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I know its non – fiction because there is a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</a:rPr>
              <a:t>Characters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286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DELL</cp:lastModifiedBy>
  <cp:revision>29</cp:revision>
  <dcterms:created xsi:type="dcterms:W3CDTF">2020-07-14T14:56:01Z</dcterms:created>
  <dcterms:modified xsi:type="dcterms:W3CDTF">2023-09-17T12:33:47Z</dcterms:modified>
</cp:coreProperties>
</file>