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9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0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D7EE32-015D-42B3-A2A4-0F0D4C199F6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89E487-B302-407F-A70F-23E00AB9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RESPONSIBLE AND WORK SAFELY WHILE SOLVING COMPUTER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 : NADEEN </a:t>
            </a:r>
            <a:r>
              <a:rPr lang="en-US" smtClean="0"/>
              <a:t>ABU DAYYEH</a:t>
            </a:r>
            <a:endParaRPr lang="en-US" dirty="0" smtClean="0"/>
          </a:p>
          <a:p>
            <a:r>
              <a:rPr lang="en-US" dirty="0" smtClean="0"/>
              <a:t>GRADE : 8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OFF THE POWER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THIS WILL PREVENT ELECTRIC SHOCKS , OVERHEATING OR ANY DANGER.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68" y="463640"/>
            <a:ext cx="3782240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43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86" y="3792637"/>
            <a:ext cx="4351025" cy="2283824"/>
          </a:xfrm>
        </p:spPr>
        <p:txBody>
          <a:bodyPr/>
          <a:lstStyle/>
          <a:p>
            <a:r>
              <a:rPr lang="en-US" dirty="0" smtClean="0"/>
              <a:t>DO NOT OPEN THE CASE OF THE COMPUTER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S SO DANGEROUS TO WORK WITH THE ELECTRICAL DEVICES INSIDE YOUR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9948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1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NEVER USE FORCE WHILE CONNECTING AND DISCONNECTING A CABLE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236" y="1489644"/>
            <a:ext cx="6949764" cy="43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7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TO MOVE A DEVICE MAKE SURE ALL CABLES ARE DISCONNECTED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73" y="1983346"/>
            <a:ext cx="6465196" cy="32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90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LIFT HEAVY EQUIPMENT ON YOUR 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74" y="1904387"/>
            <a:ext cx="4928786" cy="36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5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NOT AN EXPERT SO ASK FOR HELP WHEN YOU FACE A PROBLEM WITH YOUR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59" y="566269"/>
            <a:ext cx="3172832" cy="21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4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 STAY SAFE AND BE RESPONSIBLE OF WORKING WITH ELECTRICAL DEVICES .</a:t>
            </a:r>
            <a:br>
              <a:rPr lang="en-US" dirty="0" smtClean="0"/>
            </a:br>
            <a:r>
              <a:rPr lang="en-US" dirty="0" smtClean="0"/>
              <a:t>STAY SAFE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THANKS A LOT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58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120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BE RESPONSIBLE AND WORK SAFELY WHILE SOLVING COMPUTER PROBLEMS</vt:lpstr>
      <vt:lpstr>TURN OFF THE POWER </vt:lpstr>
      <vt:lpstr>DO NOT OPEN THE CASE OF THE COMPUTER</vt:lpstr>
      <vt:lpstr>NEVER USE FORCE WHILE CONNECTING AND DISCONNECTING A CABLE</vt:lpstr>
      <vt:lpstr>IF YOU WANT TO MOVE A DEVICE MAKE SURE ALL CABLES ARE DISCONNECTED</vt:lpstr>
      <vt:lpstr>DO NOT LIFT HEAVY EQUIPMENT ON YOUR OWN</vt:lpstr>
      <vt:lpstr>ASK FOR HELP</vt:lpstr>
      <vt:lpstr>REMEMBER STAY SAFE AND BE RESPONSIBLE OF WORKING WITH ELECTRICAL DEVICES . STAY SAFE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RESPONSILE AND WORK SAFELY WHILE SOLVING COMPUTER PROBLEMS</dc:title>
  <dc:creator>sameer</dc:creator>
  <cp:lastModifiedBy>sameer</cp:lastModifiedBy>
  <cp:revision>9</cp:revision>
  <dcterms:created xsi:type="dcterms:W3CDTF">2023-09-15T20:05:57Z</dcterms:created>
  <dcterms:modified xsi:type="dcterms:W3CDTF">2023-09-15T20:32:06Z</dcterms:modified>
</cp:coreProperties>
</file>