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77D35E-1341-4F37-A6EA-10938D62AFAA}" type="datetimeFigureOut">
              <a:rPr lang="en-US" smtClean="0"/>
              <a:t>9/16/2023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F8DB0-C2DD-4B96-B331-7444E29CD318}" type="slidenum">
              <a:rPr lang="en-US" smtClean="0"/>
              <a:t>‹#›</a:t>
            </a:fld>
            <a:endParaRPr lang="en-US"/>
          </a:p>
        </p:txBody>
      </p:sp>
    </p:spTree>
    <p:extLst>
      <p:ext uri="{BB962C8B-B14F-4D97-AF65-F5344CB8AC3E}">
        <p14:creationId xmlns:p14="http://schemas.microsoft.com/office/powerpoint/2010/main" val="2612962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7D35E-1341-4F37-A6EA-10938D62AFAA}" type="datetimeFigureOut">
              <a:rPr lang="en-US" smtClean="0"/>
              <a:t>9/16/2023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F8DB0-C2DD-4B96-B331-7444E29CD318}" type="slidenum">
              <a:rPr lang="en-US" smtClean="0"/>
              <a:t>‹#›</a:t>
            </a:fld>
            <a:endParaRPr lang="en-US"/>
          </a:p>
        </p:txBody>
      </p:sp>
    </p:spTree>
    <p:extLst>
      <p:ext uri="{BB962C8B-B14F-4D97-AF65-F5344CB8AC3E}">
        <p14:creationId xmlns:p14="http://schemas.microsoft.com/office/powerpoint/2010/main" val="2742929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7D35E-1341-4F37-A6EA-10938D62AFAA}" type="datetimeFigureOut">
              <a:rPr lang="en-US" smtClean="0"/>
              <a:t>9/16/2023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F8DB0-C2DD-4B96-B331-7444E29CD318}" type="slidenum">
              <a:rPr lang="en-US" smtClean="0"/>
              <a:t>‹#›</a:t>
            </a:fld>
            <a:endParaRPr lang="en-US"/>
          </a:p>
        </p:txBody>
      </p:sp>
    </p:spTree>
    <p:extLst>
      <p:ext uri="{BB962C8B-B14F-4D97-AF65-F5344CB8AC3E}">
        <p14:creationId xmlns:p14="http://schemas.microsoft.com/office/powerpoint/2010/main" val="2280279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7D35E-1341-4F37-A6EA-10938D62AFAA}" type="datetimeFigureOut">
              <a:rPr lang="en-US" smtClean="0"/>
              <a:t>9/16/2023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F8DB0-C2DD-4B96-B331-7444E29CD318}" type="slidenum">
              <a:rPr lang="en-US" smtClean="0"/>
              <a:t>‹#›</a:t>
            </a:fld>
            <a:endParaRPr lang="en-US"/>
          </a:p>
        </p:txBody>
      </p:sp>
    </p:spTree>
    <p:extLst>
      <p:ext uri="{BB962C8B-B14F-4D97-AF65-F5344CB8AC3E}">
        <p14:creationId xmlns:p14="http://schemas.microsoft.com/office/powerpoint/2010/main" val="2814597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977D35E-1341-4F37-A6EA-10938D62AFAA}" type="datetimeFigureOut">
              <a:rPr lang="en-US" smtClean="0"/>
              <a:t>9/16/2023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F8DB0-C2DD-4B96-B331-7444E29CD318}" type="slidenum">
              <a:rPr lang="en-US" smtClean="0"/>
              <a:t>‹#›</a:t>
            </a:fld>
            <a:endParaRPr lang="en-US"/>
          </a:p>
        </p:txBody>
      </p:sp>
    </p:spTree>
    <p:extLst>
      <p:ext uri="{BB962C8B-B14F-4D97-AF65-F5344CB8AC3E}">
        <p14:creationId xmlns:p14="http://schemas.microsoft.com/office/powerpoint/2010/main" val="3000328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77D35E-1341-4F37-A6EA-10938D62AFAA}" type="datetimeFigureOut">
              <a:rPr lang="en-US" smtClean="0"/>
              <a:t>9/16/2023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F8DB0-C2DD-4B96-B331-7444E29CD318}" type="slidenum">
              <a:rPr lang="en-US" smtClean="0"/>
              <a:t>‹#›</a:t>
            </a:fld>
            <a:endParaRPr lang="en-US"/>
          </a:p>
        </p:txBody>
      </p:sp>
    </p:spTree>
    <p:extLst>
      <p:ext uri="{BB962C8B-B14F-4D97-AF65-F5344CB8AC3E}">
        <p14:creationId xmlns:p14="http://schemas.microsoft.com/office/powerpoint/2010/main" val="3914507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77D35E-1341-4F37-A6EA-10938D62AFAA}" type="datetimeFigureOut">
              <a:rPr lang="en-US" smtClean="0"/>
              <a:t>9/16/2023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BF8DB0-C2DD-4B96-B331-7444E29CD318}" type="slidenum">
              <a:rPr lang="en-US" smtClean="0"/>
              <a:t>‹#›</a:t>
            </a:fld>
            <a:endParaRPr lang="en-US"/>
          </a:p>
        </p:txBody>
      </p:sp>
    </p:spTree>
    <p:extLst>
      <p:ext uri="{BB962C8B-B14F-4D97-AF65-F5344CB8AC3E}">
        <p14:creationId xmlns:p14="http://schemas.microsoft.com/office/powerpoint/2010/main" val="2536465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77D35E-1341-4F37-A6EA-10938D62AFAA}" type="datetimeFigureOut">
              <a:rPr lang="en-US" smtClean="0"/>
              <a:t>9/16/2023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BF8DB0-C2DD-4B96-B331-7444E29CD318}" type="slidenum">
              <a:rPr lang="en-US" smtClean="0"/>
              <a:t>‹#›</a:t>
            </a:fld>
            <a:endParaRPr lang="en-US"/>
          </a:p>
        </p:txBody>
      </p:sp>
    </p:spTree>
    <p:extLst>
      <p:ext uri="{BB962C8B-B14F-4D97-AF65-F5344CB8AC3E}">
        <p14:creationId xmlns:p14="http://schemas.microsoft.com/office/powerpoint/2010/main" val="7472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7D35E-1341-4F37-A6EA-10938D62AFAA}" type="datetimeFigureOut">
              <a:rPr lang="en-US" smtClean="0"/>
              <a:t>9/16/2023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BF8DB0-C2DD-4B96-B331-7444E29CD318}" type="slidenum">
              <a:rPr lang="en-US" smtClean="0"/>
              <a:t>‹#›</a:t>
            </a:fld>
            <a:endParaRPr lang="en-US"/>
          </a:p>
        </p:txBody>
      </p:sp>
    </p:spTree>
    <p:extLst>
      <p:ext uri="{BB962C8B-B14F-4D97-AF65-F5344CB8AC3E}">
        <p14:creationId xmlns:p14="http://schemas.microsoft.com/office/powerpoint/2010/main" val="3982156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977D35E-1341-4F37-A6EA-10938D62AFAA}" type="datetimeFigureOut">
              <a:rPr lang="en-US" smtClean="0"/>
              <a:t>9/16/2023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F8DB0-C2DD-4B96-B331-7444E29CD318}" type="slidenum">
              <a:rPr lang="en-US" smtClean="0"/>
              <a:t>‹#›</a:t>
            </a:fld>
            <a:endParaRPr lang="en-US"/>
          </a:p>
        </p:txBody>
      </p:sp>
    </p:spTree>
    <p:extLst>
      <p:ext uri="{BB962C8B-B14F-4D97-AF65-F5344CB8AC3E}">
        <p14:creationId xmlns:p14="http://schemas.microsoft.com/office/powerpoint/2010/main" val="28430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977D35E-1341-4F37-A6EA-10938D62AFAA}" type="datetimeFigureOut">
              <a:rPr lang="en-US" smtClean="0"/>
              <a:t>9/16/2023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F8DB0-C2DD-4B96-B331-7444E29CD318}" type="slidenum">
              <a:rPr lang="en-US" smtClean="0"/>
              <a:t>‹#›</a:t>
            </a:fld>
            <a:endParaRPr lang="en-US"/>
          </a:p>
        </p:txBody>
      </p:sp>
    </p:spTree>
    <p:extLst>
      <p:ext uri="{BB962C8B-B14F-4D97-AF65-F5344CB8AC3E}">
        <p14:creationId xmlns:p14="http://schemas.microsoft.com/office/powerpoint/2010/main" val="2439428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7D35E-1341-4F37-A6EA-10938D62AFAA}" type="datetimeFigureOut">
              <a:rPr lang="en-US" smtClean="0"/>
              <a:t>9/16/2023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BF8DB0-C2DD-4B96-B331-7444E29CD318}" type="slidenum">
              <a:rPr lang="en-US" smtClean="0"/>
              <a:t>‹#›</a:t>
            </a:fld>
            <a:endParaRPr lang="en-US"/>
          </a:p>
        </p:txBody>
      </p:sp>
    </p:spTree>
    <p:extLst>
      <p:ext uri="{BB962C8B-B14F-4D97-AF65-F5344CB8AC3E}">
        <p14:creationId xmlns:p14="http://schemas.microsoft.com/office/powerpoint/2010/main" val="261919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94825"/>
            <a:ext cx="9144000" cy="2387600"/>
          </a:xfrm>
        </p:spPr>
        <p:txBody>
          <a:bodyPr>
            <a:normAutofit/>
          </a:bodyPr>
          <a:lstStyle/>
          <a:p>
            <a:r>
              <a:rPr lang="en-US" sz="4400" b="1" dirty="0" smtClean="0"/>
              <a:t>Why people should act </a:t>
            </a:r>
            <a:r>
              <a:rPr lang="en-US" sz="4400" b="1" dirty="0"/>
              <a:t>responsibly and safely when solving computer problems</a:t>
            </a:r>
            <a:endParaRPr lang="en-US" sz="4400" dirty="0"/>
          </a:p>
        </p:txBody>
      </p:sp>
      <p:sp>
        <p:nvSpPr>
          <p:cNvPr id="3" name="Subtitle 2"/>
          <p:cNvSpPr>
            <a:spLocks noGrp="1"/>
          </p:cNvSpPr>
          <p:nvPr>
            <p:ph type="subTitle" idx="1"/>
          </p:nvPr>
        </p:nvSpPr>
        <p:spPr>
          <a:xfrm>
            <a:off x="1524000" y="3443777"/>
            <a:ext cx="9144000" cy="1655762"/>
          </a:xfrm>
        </p:spPr>
        <p:txBody>
          <a:bodyPr/>
          <a:lstStyle/>
          <a:p>
            <a:r>
              <a:rPr lang="en-US" dirty="0" smtClean="0"/>
              <a:t>Made By : </a:t>
            </a:r>
            <a:r>
              <a:rPr lang="en-US" dirty="0" err="1" smtClean="0"/>
              <a:t>Samia</a:t>
            </a:r>
            <a:r>
              <a:rPr lang="en-US" dirty="0" smtClean="0"/>
              <a:t> </a:t>
            </a:r>
            <a:r>
              <a:rPr lang="en-US" dirty="0" err="1" smtClean="0"/>
              <a:t>Yaghnam</a:t>
            </a:r>
            <a:endParaRPr lang="en-US" dirty="0"/>
          </a:p>
        </p:txBody>
      </p:sp>
      <p:pic>
        <p:nvPicPr>
          <p:cNvPr id="5" name="Picture 4" descr="BGP hijacking, the Internet borders are insecure | Sir Arthur's D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4785" y="3508130"/>
            <a:ext cx="3760414" cy="2857500"/>
          </a:xfrm>
          <a:prstGeom prst="rect">
            <a:avLst/>
          </a:prstGeom>
        </p:spPr>
      </p:pic>
      <p:pic>
        <p:nvPicPr>
          <p:cNvPr id="8" name="Picture 7" descr="According to e...: User &lt;strong&gt;Error&lt;/strong&g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1830" y="3937122"/>
            <a:ext cx="4953000" cy="2676525"/>
          </a:xfrm>
          <a:prstGeom prst="rect">
            <a:avLst/>
          </a:prstGeom>
        </p:spPr>
      </p:pic>
    </p:spTree>
    <p:extLst>
      <p:ext uri="{BB962C8B-B14F-4D97-AF65-F5344CB8AC3E}">
        <p14:creationId xmlns:p14="http://schemas.microsoft.com/office/powerpoint/2010/main" val="1979629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safe and ethical use of computer important?</a:t>
            </a:r>
          </a:p>
        </p:txBody>
      </p:sp>
      <p:sp>
        <p:nvSpPr>
          <p:cNvPr id="3" name="Content Placeholder 2"/>
          <p:cNvSpPr>
            <a:spLocks noGrp="1"/>
          </p:cNvSpPr>
          <p:nvPr>
            <p:ph idx="1"/>
          </p:nvPr>
        </p:nvSpPr>
        <p:spPr>
          <a:xfrm>
            <a:off x="838200" y="1825624"/>
            <a:ext cx="10515600" cy="5102713"/>
          </a:xfrm>
        </p:spPr>
        <p:txBody>
          <a:bodyPr>
            <a:normAutofit/>
          </a:bodyPr>
          <a:lstStyle/>
          <a:p>
            <a:r>
              <a:rPr lang="en-US" sz="4000" dirty="0"/>
              <a:t>The importance of computer ethics is paramount because. It helps us understand the good and bad outcomes when using the computer online. For instance, hacking can be either good or bad. Hacking is bad when the aim is to steal security log-ins and steal data from a company or an institution.</a:t>
            </a:r>
          </a:p>
        </p:txBody>
      </p:sp>
    </p:spTree>
    <p:extLst>
      <p:ext uri="{BB962C8B-B14F-4D97-AF65-F5344CB8AC3E}">
        <p14:creationId xmlns:p14="http://schemas.microsoft.com/office/powerpoint/2010/main" val="255626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028706"/>
          </a:xfrm>
        </p:spPr>
        <p:txBody>
          <a:bodyPr>
            <a:normAutofit/>
          </a:bodyPr>
          <a:lstStyle/>
          <a:p>
            <a:r>
              <a:rPr lang="en-US" dirty="0"/>
              <a:t>What are the responsibilities in using the computer?</a:t>
            </a:r>
            <a:br>
              <a:rPr lang="en-US" dirty="0"/>
            </a:br>
            <a:r>
              <a:rPr lang="en-US" dirty="0" smtClean="0"/>
              <a:t/>
            </a:r>
            <a:br>
              <a:rPr lang="en-US" dirty="0" smtClean="0"/>
            </a:br>
            <a:endParaRPr lang="en-US" dirty="0"/>
          </a:p>
        </p:txBody>
      </p:sp>
      <p:sp>
        <p:nvSpPr>
          <p:cNvPr id="3" name="Content Placeholder 2"/>
          <p:cNvSpPr>
            <a:spLocks noGrp="1"/>
          </p:cNvSpPr>
          <p:nvPr>
            <p:ph idx="1"/>
          </p:nvPr>
        </p:nvSpPr>
        <p:spPr>
          <a:xfrm>
            <a:off x="838200" y="1878379"/>
            <a:ext cx="10515600" cy="4351338"/>
          </a:xfrm>
        </p:spPr>
        <p:txBody>
          <a:bodyPr>
            <a:normAutofit/>
          </a:bodyPr>
          <a:lstStyle/>
          <a:p>
            <a:r>
              <a:rPr lang="en-US" sz="3200" dirty="0" smtClean="0"/>
              <a:t>each </a:t>
            </a:r>
            <a:r>
              <a:rPr lang="en-US" sz="3200" dirty="0"/>
              <a:t>user is responsible for securing and safeguarding his/her designated computing resources. For example, one should change one's password frequently, and not disclose it to anyone to prevent unauthorized use of one's account. Each user will be held responsible for any actions taken by their designated resources.</a:t>
            </a:r>
          </a:p>
        </p:txBody>
      </p:sp>
    </p:spTree>
    <p:extLst>
      <p:ext uri="{BB962C8B-B14F-4D97-AF65-F5344CB8AC3E}">
        <p14:creationId xmlns:p14="http://schemas.microsoft.com/office/powerpoint/2010/main" val="2480571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Staying safe</a:t>
            </a:r>
            <a:endParaRPr lang="en-US" dirty="0"/>
          </a:p>
        </p:txBody>
      </p:sp>
      <p:sp>
        <p:nvSpPr>
          <p:cNvPr id="3" name="Content Placeholder 2"/>
          <p:cNvSpPr>
            <a:spLocks noGrp="1"/>
          </p:cNvSpPr>
          <p:nvPr>
            <p:ph idx="1"/>
          </p:nvPr>
        </p:nvSpPr>
        <p:spPr/>
        <p:txBody>
          <a:bodyPr/>
          <a:lstStyle/>
          <a:p>
            <a:pPr marL="0" indent="0">
              <a:buNone/>
            </a:pPr>
            <a:r>
              <a:rPr lang="en-US" dirty="0" smtClean="0"/>
              <a:t>Always follow these safety rules:</a:t>
            </a:r>
          </a:p>
          <a:p>
            <a:r>
              <a:rPr lang="en-US" dirty="0" smtClean="0"/>
              <a:t>Switch off power points at the wall before connecting or disconnecting a mains electricity cable.</a:t>
            </a:r>
          </a:p>
          <a:p>
            <a:r>
              <a:rPr lang="en-US" dirty="0" smtClean="0"/>
              <a:t>Do not open the case of your computer or any other device.</a:t>
            </a:r>
          </a:p>
          <a:p>
            <a:r>
              <a:rPr lang="en-US" dirty="0" smtClean="0"/>
              <a:t>Never use force when connecting or disconnecting a cable.</a:t>
            </a:r>
          </a:p>
          <a:p>
            <a:r>
              <a:rPr lang="en-US" dirty="0" smtClean="0"/>
              <a:t>Do not lift heavy equipment on your </a:t>
            </a:r>
            <a:r>
              <a:rPr lang="en-US" smtClean="0"/>
              <a:t>own .</a:t>
            </a:r>
            <a:endParaRPr lang="en-US" dirty="0" smtClean="0"/>
          </a:p>
          <a:p>
            <a:r>
              <a:rPr lang="en-US" dirty="0" smtClean="0"/>
              <a:t>Make sure all cables are disconnected before moving a device .</a:t>
            </a:r>
          </a:p>
          <a:p>
            <a:r>
              <a:rPr lang="en-US" dirty="0" smtClean="0"/>
              <a:t>If in </a:t>
            </a:r>
            <a:r>
              <a:rPr lang="en-US" dirty="0" err="1" smtClean="0"/>
              <a:t>doubt,STOP</a:t>
            </a:r>
            <a:r>
              <a:rPr lang="en-US" dirty="0" smtClean="0"/>
              <a:t> and ask for help.</a:t>
            </a:r>
            <a:endParaRPr lang="en-US" dirty="0"/>
          </a:p>
        </p:txBody>
      </p:sp>
    </p:spTree>
    <p:extLst>
      <p:ext uri="{BB962C8B-B14F-4D97-AF65-F5344CB8AC3E}">
        <p14:creationId xmlns:p14="http://schemas.microsoft.com/office/powerpoint/2010/main" val="3571826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124</Words>
  <Application>Microsoft Office PowerPoint</Application>
  <PresentationFormat>Widescreen</PresentationFormat>
  <Paragraphs>14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Why people should act responsibly and safely when solving computer problems</vt:lpstr>
      <vt:lpstr>Why is safe and ethical use of computer important?</vt:lpstr>
      <vt:lpstr>What are the responsibilities in using the computer?  </vt:lpstr>
      <vt:lpstr>Staying safe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LENOVO</cp:lastModifiedBy>
  <cp:revision>6</cp:revision>
  <dcterms:created xsi:type="dcterms:W3CDTF">2023-09-16T14:25:56Z</dcterms:created>
  <dcterms:modified xsi:type="dcterms:W3CDTF">2023-09-16T14:54:36Z</dcterms:modified>
</cp:coreProperties>
</file>