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Cybercrimes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nouf farraj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64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cybercrime?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</a:t>
            </a:r>
            <a:r>
              <a:rPr lang="en-US" smtClean="0"/>
              <a:t>cybercriminal </a:t>
            </a:r>
            <a:r>
              <a:rPr lang="en-US" dirty="0" smtClean="0"/>
              <a:t>is someone who uses the internet to commit their crimes.</a:t>
            </a:r>
          </a:p>
          <a:p>
            <a:r>
              <a:rPr lang="en-US" dirty="0" smtClean="0"/>
              <a:t>Cybercrimes is any criminal activity that involves a computer, networked device or a network.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42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666206"/>
            <a:ext cx="4396338" cy="822960"/>
          </a:xfrm>
        </p:spPr>
        <p:txBody>
          <a:bodyPr/>
          <a:lstStyle/>
          <a:p>
            <a:r>
              <a:rPr lang="en-US" dirty="0" smtClean="0"/>
              <a:t>How to protect yourself from cybercrimes?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1698172"/>
            <a:ext cx="4396339" cy="4336868"/>
          </a:xfrm>
        </p:spPr>
        <p:txBody>
          <a:bodyPr/>
          <a:lstStyle/>
          <a:p>
            <a:r>
              <a:rPr lang="en-US" dirty="0" smtClean="0"/>
              <a:t>Update your software.</a:t>
            </a:r>
          </a:p>
          <a:p>
            <a:r>
              <a:rPr lang="en-US" dirty="0" smtClean="0"/>
              <a:t>Think before you open a website.</a:t>
            </a:r>
          </a:p>
          <a:p>
            <a:r>
              <a:rPr lang="en-US" dirty="0" smtClean="0"/>
              <a:t>Use strong passwords.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666206"/>
            <a:ext cx="4396339" cy="822960"/>
          </a:xfrm>
        </p:spPr>
        <p:txBody>
          <a:bodyPr/>
          <a:lstStyle/>
          <a:p>
            <a:r>
              <a:rPr lang="en-US" dirty="0" smtClean="0"/>
              <a:t>What are the effects of cybercrime in society?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1698172"/>
            <a:ext cx="4396339" cy="4336868"/>
          </a:xfrm>
        </p:spPr>
        <p:txBody>
          <a:bodyPr/>
          <a:lstStyle/>
          <a:p>
            <a:r>
              <a:rPr lang="en-US" dirty="0" smtClean="0"/>
              <a:t>Financial cybercrime can result in significant financial losses for individuals and businesses.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0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cybercrimes: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Phishing </a:t>
            </a:r>
          </a:p>
          <a:p>
            <a:r>
              <a:rPr lang="en-US" dirty="0" smtClean="0"/>
              <a:t>Hacking </a:t>
            </a:r>
          </a:p>
          <a:p>
            <a:r>
              <a:rPr lang="en-US" dirty="0" smtClean="0"/>
              <a:t>Identify theft </a:t>
            </a:r>
          </a:p>
          <a:p>
            <a:r>
              <a:rPr lang="en-US" dirty="0" smtClean="0"/>
              <a:t>Malware</a:t>
            </a:r>
          </a:p>
          <a:p>
            <a:r>
              <a:rPr lang="en-US" dirty="0" smtClean="0"/>
              <a:t>Ransomware </a:t>
            </a:r>
          </a:p>
        </p:txBody>
      </p:sp>
    </p:spTree>
    <p:extLst>
      <p:ext uri="{BB962C8B-B14F-4D97-AF65-F5344CB8AC3E}">
        <p14:creationId xmlns:p14="http://schemas.microsoft.com/office/powerpoint/2010/main" val="183203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92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Cybercrimes</vt:lpstr>
      <vt:lpstr>What is cybercrime?</vt:lpstr>
      <vt:lpstr>PowerPoint Presentation</vt:lpstr>
      <vt:lpstr>Types of cybercrimes: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Cybercrimes</dc:title>
  <dc:creator>Hp</dc:creator>
  <cp:lastModifiedBy>Hp</cp:lastModifiedBy>
  <cp:revision>4</cp:revision>
  <dcterms:created xsi:type="dcterms:W3CDTF">2023-09-16T14:08:27Z</dcterms:created>
  <dcterms:modified xsi:type="dcterms:W3CDTF">2023-09-16T14:40:55Z</dcterms:modified>
</cp:coreProperties>
</file>