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9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2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4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0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4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3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2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9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9691-5669-4CDC-9FB9-DC70EA3C216B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40E1A-4F89-43F7-8B53-00594F058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1603" y="1673600"/>
            <a:ext cx="4867175" cy="88789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CYBER BULLYING </a:t>
            </a:r>
            <a:endParaRPr lang="en-US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2319" y="2731152"/>
            <a:ext cx="4562375" cy="755087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 NATALIA ZUMOT 7E</a:t>
            </a:r>
            <a:endParaRPr lang="en-US" sz="3600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 flipH="1">
            <a:off x="-19147" y="0"/>
            <a:ext cx="2560320" cy="2237783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728" y="457171"/>
            <a:ext cx="20322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CYBER BULLYING CAN AFECT A LOT OF PEOPLE NEGATIVELY</a:t>
            </a:r>
            <a:endParaRPr lang="en-US" sz="2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8887710" y="211755"/>
            <a:ext cx="2934102" cy="2394269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59671" y="847225"/>
            <a:ext cx="2390180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What is cyberbullying? Cyberbullying is bullying with the use of digital technologies. 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9000984" y="4234478"/>
            <a:ext cx="2494933" cy="2196343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9000984" y="4699882"/>
            <a:ext cx="23798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AS YOU CAN SEE IN THIS PHOTO THERE IS A GUY THAT IS SAD ABOUT A COMMENT</a:t>
            </a:r>
            <a:endParaRPr lang="en-US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Cloud Callout 10"/>
          <p:cNvSpPr/>
          <p:nvPr/>
        </p:nvSpPr>
        <p:spPr>
          <a:xfrm flipH="1">
            <a:off x="0" y="4344895"/>
            <a:ext cx="2627696" cy="1921152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8085" y="4561382"/>
            <a:ext cx="178904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WHY WOULD YOU WANT SOMONE SAD </a:t>
            </a:r>
            <a:r>
              <a:rPr lang="en-US" b="0" cap="none" spc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JUST LET </a:t>
            </a:r>
            <a:r>
              <a:rPr lang="en-US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THEM HAVE FUN</a:t>
            </a:r>
            <a:endParaRPr lang="en-US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4562374" y="4470021"/>
            <a:ext cx="2810577" cy="1925053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44671" y="4869159"/>
            <a:ext cx="2245982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400" b="1" cap="none" spc="0" dirty="0" smtClean="0">
                <a:ln/>
                <a:solidFill>
                  <a:schemeClr val="accent4"/>
                </a:solidFill>
                <a:effectLst/>
              </a:rPr>
              <a:t>MOST IMPORTANTLY WHY WOULD YOU BULLY PPL IF YOU WOULDN’T WANT YOUR SELF IN THIS POSITION</a:t>
            </a:r>
            <a:endParaRPr lang="en-US" sz="1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544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CYBER BULLYING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BULLYING</dc:title>
  <dc:creator>Admin</dc:creator>
  <cp:lastModifiedBy>Admin</cp:lastModifiedBy>
  <cp:revision>3</cp:revision>
  <dcterms:created xsi:type="dcterms:W3CDTF">2023-09-16T14:11:19Z</dcterms:created>
  <dcterms:modified xsi:type="dcterms:W3CDTF">2023-09-16T14:29:07Z</dcterms:modified>
</cp:coreProperties>
</file>