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57" r:id="rId4"/>
    <p:sldId id="259" r:id="rId5"/>
    <p:sldId id="260"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60"/>
  </p:normalViewPr>
  <p:slideViewPr>
    <p:cSldViewPr>
      <p:cViewPr varScale="1">
        <p:scale>
          <a:sx n="69" d="100"/>
          <a:sy n="69" d="100"/>
        </p:scale>
        <p:origin x="-118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2ECAE337-FFFB-4156-94CE-20C9065309FC}" type="datetimeFigureOut">
              <a:rPr lang="en-US" smtClean="0"/>
              <a:t>9/16/2023</a:t>
            </a:fld>
            <a:endParaRPr lang="en-US"/>
          </a:p>
        </p:txBody>
      </p:sp>
      <p:sp>
        <p:nvSpPr>
          <p:cNvPr id="17" name="Slide Number Placeholder 16"/>
          <p:cNvSpPr>
            <a:spLocks noGrp="1"/>
          </p:cNvSpPr>
          <p:nvPr>
            <p:ph type="sldNum" sz="quarter" idx="11"/>
          </p:nvPr>
        </p:nvSpPr>
        <p:spPr/>
        <p:txBody>
          <a:bodyPr/>
          <a:lstStyle/>
          <a:p>
            <a:fld id="{B5CE5987-C052-43C9-AD37-A41AFEF1218B}"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CAE337-FFFB-4156-94CE-20C9065309FC}" type="datetimeFigureOut">
              <a:rPr lang="en-US" smtClean="0"/>
              <a:t>9/16/2023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E5987-C052-43C9-AD37-A41AFEF1218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CAE337-FFFB-4156-94CE-20C9065309FC}" type="datetimeFigureOut">
              <a:rPr lang="en-US" smtClean="0"/>
              <a:t>9/16/2023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E5987-C052-43C9-AD37-A41AFEF1218B}"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2ECAE337-FFFB-4156-94CE-20C9065309FC}" type="datetimeFigureOut">
              <a:rPr lang="en-US" smtClean="0"/>
              <a:t>9/16/2023</a:t>
            </a:fld>
            <a:endParaRPr lang="en-US"/>
          </a:p>
        </p:txBody>
      </p:sp>
      <p:sp>
        <p:nvSpPr>
          <p:cNvPr id="12" name="Slide Number Placeholder 11"/>
          <p:cNvSpPr>
            <a:spLocks noGrp="1"/>
          </p:cNvSpPr>
          <p:nvPr>
            <p:ph type="sldNum" sz="quarter" idx="15"/>
          </p:nvPr>
        </p:nvSpPr>
        <p:spPr/>
        <p:txBody>
          <a:bodyPr/>
          <a:lstStyle/>
          <a:p>
            <a:fld id="{B5CE5987-C052-43C9-AD37-A41AFEF1218B}"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2ECAE337-FFFB-4156-94CE-20C9065309FC}" type="datetimeFigureOut">
              <a:rPr lang="en-US" smtClean="0"/>
              <a:t>9/16/2023</a:t>
            </a:fld>
            <a:endParaRPr lang="en-US"/>
          </a:p>
        </p:txBody>
      </p:sp>
      <p:sp>
        <p:nvSpPr>
          <p:cNvPr id="14" name="Slide Number Placeholder 13"/>
          <p:cNvSpPr>
            <a:spLocks noGrp="1"/>
          </p:cNvSpPr>
          <p:nvPr>
            <p:ph type="sldNum" sz="quarter" idx="11"/>
          </p:nvPr>
        </p:nvSpPr>
        <p:spPr/>
        <p:txBody>
          <a:bodyPr/>
          <a:lstStyle/>
          <a:p>
            <a:fld id="{B5CE5987-C052-43C9-AD37-A41AFEF1218B}"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2ECAE337-FFFB-4156-94CE-20C9065309FC}" type="datetimeFigureOut">
              <a:rPr lang="en-US" smtClean="0"/>
              <a:t>9/16/2023</a:t>
            </a:fld>
            <a:endParaRPr lang="en-US"/>
          </a:p>
        </p:txBody>
      </p:sp>
      <p:sp>
        <p:nvSpPr>
          <p:cNvPr id="12" name="Slide Number Placeholder 11"/>
          <p:cNvSpPr>
            <a:spLocks noGrp="1"/>
          </p:cNvSpPr>
          <p:nvPr>
            <p:ph type="sldNum" sz="quarter" idx="16"/>
          </p:nvPr>
        </p:nvSpPr>
        <p:spPr/>
        <p:txBody>
          <a:bodyPr/>
          <a:lstStyle/>
          <a:p>
            <a:fld id="{B5CE5987-C052-43C9-AD37-A41AFEF1218B}"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2ECAE337-FFFB-4156-94CE-20C9065309FC}" type="datetimeFigureOut">
              <a:rPr lang="en-US" smtClean="0"/>
              <a:t>9/16/2023</a:t>
            </a:fld>
            <a:endParaRPr lang="en-US"/>
          </a:p>
        </p:txBody>
      </p:sp>
      <p:sp>
        <p:nvSpPr>
          <p:cNvPr id="12" name="Slide Number Placeholder 11"/>
          <p:cNvSpPr>
            <a:spLocks noGrp="1"/>
          </p:cNvSpPr>
          <p:nvPr>
            <p:ph type="sldNum" sz="quarter" idx="17"/>
          </p:nvPr>
        </p:nvSpPr>
        <p:spPr/>
        <p:txBody>
          <a:bodyPr/>
          <a:lstStyle/>
          <a:p>
            <a:fld id="{B5CE5987-C052-43C9-AD37-A41AFEF1218B}"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2ECAE337-FFFB-4156-94CE-20C9065309FC}" type="datetimeFigureOut">
              <a:rPr lang="en-US" smtClean="0"/>
              <a:t>9/16/2023</a:t>
            </a:fld>
            <a:endParaRPr lang="en-US"/>
          </a:p>
        </p:txBody>
      </p:sp>
      <p:sp>
        <p:nvSpPr>
          <p:cNvPr id="16" name="Slide Number Placeholder 15"/>
          <p:cNvSpPr>
            <a:spLocks noGrp="1"/>
          </p:cNvSpPr>
          <p:nvPr>
            <p:ph type="sldNum" sz="quarter" idx="11"/>
          </p:nvPr>
        </p:nvSpPr>
        <p:spPr/>
        <p:txBody>
          <a:bodyPr/>
          <a:lstStyle/>
          <a:p>
            <a:fld id="{B5CE5987-C052-43C9-AD37-A41AFEF1218B}"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2ECAE337-FFFB-4156-94CE-20C9065309FC}" type="datetimeFigureOut">
              <a:rPr lang="en-US" smtClean="0"/>
              <a:t>9/16/2023</a:t>
            </a:fld>
            <a:endParaRPr lang="en-US"/>
          </a:p>
        </p:txBody>
      </p:sp>
      <p:sp>
        <p:nvSpPr>
          <p:cNvPr id="8" name="Slide Number Placeholder 7"/>
          <p:cNvSpPr>
            <a:spLocks noGrp="1"/>
          </p:cNvSpPr>
          <p:nvPr>
            <p:ph type="sldNum" sz="quarter" idx="11"/>
          </p:nvPr>
        </p:nvSpPr>
        <p:spPr/>
        <p:txBody>
          <a:bodyPr/>
          <a:lstStyle/>
          <a:p>
            <a:fld id="{B5CE5987-C052-43C9-AD37-A41AFEF1218B}"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2ECAE337-FFFB-4156-94CE-20C9065309FC}" type="datetimeFigureOut">
              <a:rPr lang="en-US" smtClean="0"/>
              <a:t>9/16/2023</a:t>
            </a:fld>
            <a:endParaRPr lang="en-US"/>
          </a:p>
        </p:txBody>
      </p:sp>
      <p:sp>
        <p:nvSpPr>
          <p:cNvPr id="19" name="Slide Number Placeholder 18"/>
          <p:cNvSpPr>
            <a:spLocks noGrp="1"/>
          </p:cNvSpPr>
          <p:nvPr>
            <p:ph type="sldNum" sz="quarter" idx="16"/>
          </p:nvPr>
        </p:nvSpPr>
        <p:spPr/>
        <p:txBody>
          <a:bodyPr/>
          <a:lstStyle/>
          <a:p>
            <a:fld id="{B5CE5987-C052-43C9-AD37-A41AFEF1218B}"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2ECAE337-FFFB-4156-94CE-20C9065309FC}" type="datetimeFigureOut">
              <a:rPr lang="en-US" smtClean="0"/>
              <a:t>9/16/2023</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B5CE5987-C052-43C9-AD37-A41AFEF1218B}"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2ECAE337-FFFB-4156-94CE-20C9065309FC}" type="datetimeFigureOut">
              <a:rPr lang="en-US" smtClean="0"/>
              <a:t>9/16/2023</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5CE5987-C052-43C9-AD37-A41AFEF1218B}"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5846" y="3276600"/>
            <a:ext cx="4013200" cy="428625"/>
          </a:xfrm>
        </p:spPr>
        <p:txBody>
          <a:bodyPr/>
          <a:lstStyle/>
          <a:p>
            <a:r>
              <a:rPr lang="en-US" b="1" dirty="0" smtClean="0">
                <a:solidFill>
                  <a:schemeClr val="bg1">
                    <a:lumMod val="95000"/>
                    <a:lumOff val="5000"/>
                  </a:schemeClr>
                </a:solidFill>
              </a:rPr>
              <a:t>Computer homework</a:t>
            </a:r>
            <a:endParaRPr lang="en-US" b="1" dirty="0">
              <a:solidFill>
                <a:schemeClr val="bg1">
                  <a:lumMod val="95000"/>
                  <a:lumOff val="5000"/>
                </a:schemeClr>
              </a:solidFill>
            </a:endParaRPr>
          </a:p>
        </p:txBody>
      </p:sp>
      <p:sp>
        <p:nvSpPr>
          <p:cNvPr id="5" name="TextBox 4"/>
          <p:cNvSpPr txBox="1"/>
          <p:nvPr/>
        </p:nvSpPr>
        <p:spPr>
          <a:xfrm>
            <a:off x="5867400" y="6128266"/>
            <a:ext cx="2971800"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i="1" dirty="0" smtClean="0"/>
              <a:t>By Markella Bursheh “</a:t>
            </a:r>
            <a:r>
              <a:rPr lang="en-US" i="1" dirty="0" smtClean="0"/>
              <a:t>8B”</a:t>
            </a:r>
            <a:endParaRPr lang="en-US" i="1" dirty="0"/>
          </a:p>
        </p:txBody>
      </p:sp>
      <p:sp>
        <p:nvSpPr>
          <p:cNvPr id="6" name="TextBox 5"/>
          <p:cNvSpPr txBox="1"/>
          <p:nvPr/>
        </p:nvSpPr>
        <p:spPr>
          <a:xfrm>
            <a:off x="2971800" y="2362200"/>
            <a:ext cx="3124200" cy="923330"/>
          </a:xfrm>
          <a:prstGeom prst="rect">
            <a:avLst/>
          </a:prstGeom>
          <a:noFill/>
        </p:spPr>
        <p:txBody>
          <a:bodyPr wrap="square" rtlCol="0">
            <a:spAutoFit/>
          </a:bodyPr>
          <a:lstStyle/>
          <a:p>
            <a:pPr algn="ctr"/>
            <a:r>
              <a:rPr lang="en-US" b="1" i="1" dirty="0">
                <a:solidFill>
                  <a:schemeClr val="bg1">
                    <a:lumMod val="95000"/>
                    <a:lumOff val="5000"/>
                  </a:schemeClr>
                </a:solidFill>
              </a:rPr>
              <a:t>T</a:t>
            </a:r>
            <a:r>
              <a:rPr lang="en-US" b="1" i="1" dirty="0" smtClean="0">
                <a:solidFill>
                  <a:schemeClr val="bg1">
                    <a:lumMod val="95000"/>
                    <a:lumOff val="5000"/>
                  </a:schemeClr>
                </a:solidFill>
              </a:rPr>
              <a:t>o </a:t>
            </a:r>
            <a:r>
              <a:rPr lang="en-US" b="1" i="1" dirty="0" smtClean="0">
                <a:solidFill>
                  <a:schemeClr val="bg1">
                    <a:lumMod val="95000"/>
                    <a:lumOff val="5000"/>
                  </a:schemeClr>
                </a:solidFill>
              </a:rPr>
              <a:t>act responsibly and safely when solving computer problems</a:t>
            </a:r>
            <a:endParaRPr lang="en-US" b="1" i="1" dirty="0">
              <a:solidFill>
                <a:schemeClr val="bg1">
                  <a:lumMod val="95000"/>
                  <a:lumOff val="5000"/>
                </a:schemeClr>
              </a:solidFill>
            </a:endParaRPr>
          </a:p>
        </p:txBody>
      </p:sp>
      <p:sp>
        <p:nvSpPr>
          <p:cNvPr id="2" name="5-Point Star 1"/>
          <p:cNvSpPr/>
          <p:nvPr/>
        </p:nvSpPr>
        <p:spPr>
          <a:xfrm>
            <a:off x="1905000" y="3186546"/>
            <a:ext cx="838200" cy="60067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5-Point Star 3"/>
          <p:cNvSpPr/>
          <p:nvPr/>
        </p:nvSpPr>
        <p:spPr>
          <a:xfrm>
            <a:off x="6324600" y="3186546"/>
            <a:ext cx="685800" cy="67687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5-Point Star 6"/>
          <p:cNvSpPr/>
          <p:nvPr/>
        </p:nvSpPr>
        <p:spPr>
          <a:xfrm>
            <a:off x="8572500" y="6275194"/>
            <a:ext cx="533400" cy="444807"/>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5-Point Star 7"/>
          <p:cNvSpPr/>
          <p:nvPr/>
        </p:nvSpPr>
        <p:spPr>
          <a:xfrm>
            <a:off x="8705850" y="6339364"/>
            <a:ext cx="266700" cy="316468"/>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329495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Autofit/>
          </a:bodyPr>
          <a:lstStyle/>
          <a:p>
            <a:r>
              <a:rPr lang="en-US" sz="2800" b="1" dirty="0">
                <a:latin typeface="+mj-lt"/>
              </a:rPr>
              <a:t>When you use the internet, you may be connected to thousands of other computers that you exchange information and data with, including personal details. It is important to make sure your device, your information and your privacy are as secure as possible. Some simple precautions will keep you safe online.</a:t>
            </a:r>
            <a:endParaRPr lang="en-US" sz="2800" dirty="0">
              <a:latin typeface="+mj-lt"/>
            </a:endParaRPr>
          </a:p>
        </p:txBody>
      </p:sp>
      <p:sp>
        <p:nvSpPr>
          <p:cNvPr id="3" name="Title 2"/>
          <p:cNvSpPr>
            <a:spLocks noGrp="1"/>
          </p:cNvSpPr>
          <p:nvPr>
            <p:ph type="title"/>
          </p:nvPr>
        </p:nvSpPr>
        <p:spPr/>
        <p:txBody>
          <a:bodyPr>
            <a:normAutofit/>
          </a:bodyPr>
          <a:lstStyle/>
          <a:p>
            <a:r>
              <a:rPr lang="en-US" dirty="0"/>
              <a:t>Staying safe online</a:t>
            </a:r>
            <a:br>
              <a:rPr lang="en-US" dirty="0"/>
            </a:br>
            <a:endParaRPr lang="en-US" dirty="0"/>
          </a:p>
        </p:txBody>
      </p:sp>
    </p:spTree>
    <p:extLst>
      <p:ext uri="{BB962C8B-B14F-4D97-AF65-F5344CB8AC3E}">
        <p14:creationId xmlns:p14="http://schemas.microsoft.com/office/powerpoint/2010/main" val="343982251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2020824"/>
            <a:ext cx="8153400" cy="3236976"/>
          </a:xfrm>
        </p:spPr>
        <p:txBody>
          <a:bodyPr/>
          <a:lstStyle/>
          <a:p>
            <a:pPr marL="342900" indent="-342900" algn="l">
              <a:buFont typeface="Arial" pitchFamily="34" charset="0"/>
              <a:buChar char="•"/>
            </a:pPr>
            <a:r>
              <a:rPr lang="en-US" b="1" dirty="0" smtClean="0"/>
              <a:t>SWITCH OFF power points at the wall before connecting or disconnecting a mains electricity cable.</a:t>
            </a:r>
          </a:p>
          <a:p>
            <a:pPr marL="342900" indent="-342900" algn="l">
              <a:buFont typeface="Arial" pitchFamily="34" charset="0"/>
              <a:buChar char="•"/>
            </a:pPr>
            <a:r>
              <a:rPr lang="en-US" b="1" dirty="0" smtClean="0"/>
              <a:t> NEVER use force when connecting or disconnecting a component or cable.</a:t>
            </a:r>
          </a:p>
          <a:p>
            <a:pPr marL="342900" indent="-342900" algn="l">
              <a:buFont typeface="Arial" pitchFamily="34" charset="0"/>
              <a:buChar char="•"/>
            </a:pPr>
            <a:r>
              <a:rPr lang="en-US" b="1" dirty="0" smtClean="0"/>
              <a:t>DO NOT open the case of your computer device .</a:t>
            </a:r>
          </a:p>
          <a:p>
            <a:pPr marL="342900" indent="-342900" algn="l">
              <a:buFont typeface="Arial" pitchFamily="34" charset="0"/>
              <a:buChar char="•"/>
            </a:pPr>
            <a:r>
              <a:rPr lang="en-US" b="1" dirty="0" smtClean="0"/>
              <a:t>Make sure ALL cables are disconnected BEFORE attempting to move a device .</a:t>
            </a:r>
          </a:p>
          <a:p>
            <a:pPr marL="342900" indent="-342900" algn="l">
              <a:buFont typeface="Arial" pitchFamily="34" charset="0"/>
              <a:buChar char="•"/>
            </a:pPr>
            <a:r>
              <a:rPr lang="en-US" b="1" dirty="0" smtClean="0"/>
              <a:t>DO NOT lift heavy equipment on your own.</a:t>
            </a:r>
            <a:endParaRPr lang="en-US" b="1" dirty="0"/>
          </a:p>
        </p:txBody>
      </p:sp>
      <p:sp>
        <p:nvSpPr>
          <p:cNvPr id="2" name="Title 1"/>
          <p:cNvSpPr>
            <a:spLocks noGrp="1"/>
          </p:cNvSpPr>
          <p:nvPr>
            <p:ph type="title"/>
          </p:nvPr>
        </p:nvSpPr>
        <p:spPr/>
        <p:txBody>
          <a:bodyPr/>
          <a:lstStyle/>
          <a:p>
            <a:r>
              <a:rPr lang="en-US" dirty="0" smtClean="0"/>
              <a:t>Here are some </a:t>
            </a:r>
            <a:r>
              <a:rPr lang="en-US" dirty="0" smtClean="0"/>
              <a:t>safety </a:t>
            </a:r>
            <a:r>
              <a:rPr lang="en-US" dirty="0" smtClean="0"/>
              <a:t>rules </a:t>
            </a:r>
            <a:r>
              <a:rPr lang="en-US" dirty="0" smtClean="0"/>
              <a:t>YOU  </a:t>
            </a:r>
            <a:r>
              <a:rPr lang="en-US" dirty="0" smtClean="0"/>
              <a:t>should follow .</a:t>
            </a:r>
            <a:endParaRPr lang="en-US" dirty="0"/>
          </a:p>
        </p:txBody>
      </p:sp>
      <p:sp>
        <p:nvSpPr>
          <p:cNvPr id="4" name="TextBox 3"/>
          <p:cNvSpPr txBox="1"/>
          <p:nvPr/>
        </p:nvSpPr>
        <p:spPr>
          <a:xfrm>
            <a:off x="7315200" y="67056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501424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pPr marL="342900" indent="-342900" algn="l" fontAlgn="base">
              <a:buFont typeface="Arial" pitchFamily="34" charset="0"/>
              <a:buChar char="•"/>
            </a:pPr>
            <a:r>
              <a:rPr lang="en-US" b="1" dirty="0"/>
              <a:t>A problem with a file: you can use the program’s undo function to cancel mistakes that you have made, or – if you have made backup copies – you can go back to a previous version of the file.</a:t>
            </a:r>
          </a:p>
          <a:p>
            <a:pPr marL="342900" indent="-342900" algn="l" fontAlgn="base">
              <a:buFont typeface="Arial" pitchFamily="34" charset="0"/>
              <a:buChar char="•"/>
            </a:pPr>
            <a:r>
              <a:rPr lang="en-US" b="1" dirty="0"/>
              <a:t>A problem with a program: if the program you are using stops responding, you can try to shut it down from the operating system. If you are constantly having problems with a program, updating the program usually helps.</a:t>
            </a:r>
          </a:p>
          <a:p>
            <a:pPr marL="342900" indent="-342900" algn="l" fontAlgn="base">
              <a:buFont typeface="Arial" pitchFamily="34" charset="0"/>
              <a:buChar char="•"/>
            </a:pPr>
            <a:r>
              <a:rPr lang="en-US" b="1" dirty="0"/>
              <a:t>A problem with the operating system: if the operating system crashes or stops responding, the situation is more serious and usually requires that you apply various so-called patches to repair your operating system.</a:t>
            </a:r>
          </a:p>
        </p:txBody>
      </p:sp>
      <p:sp>
        <p:nvSpPr>
          <p:cNvPr id="2" name="Title 1"/>
          <p:cNvSpPr>
            <a:spLocks noGrp="1"/>
          </p:cNvSpPr>
          <p:nvPr>
            <p:ph type="title"/>
          </p:nvPr>
        </p:nvSpPr>
        <p:spPr/>
        <p:txBody>
          <a:bodyPr/>
          <a:lstStyle/>
          <a:p>
            <a:r>
              <a:rPr lang="en-US" dirty="0"/>
              <a:t>RESOLVING PROBLEMS</a:t>
            </a:r>
            <a:br>
              <a:rPr lang="en-US" dirty="0"/>
            </a:br>
            <a:endParaRPr lang="en-US" dirty="0"/>
          </a:p>
        </p:txBody>
      </p:sp>
    </p:spTree>
    <p:extLst>
      <p:ext uri="{BB962C8B-B14F-4D97-AF65-F5344CB8AC3E}">
        <p14:creationId xmlns:p14="http://schemas.microsoft.com/office/powerpoint/2010/main" val="336894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pPr algn="l"/>
            <a:r>
              <a:rPr lang="en-US" b="1" dirty="0"/>
              <a:t>In most programs, it is possible to undo changes you have made to a file, one at a time. Many programs also have a redo function for repeating an operation. The Undo command can usually be found in the Edit menu of the program you are using, or as a button in the toolbar. Bear in mind, however, that the undo function only works as long as you are using the program; if you have saved the changes and closed the program, you cannot undo the changes anymore.</a:t>
            </a:r>
          </a:p>
        </p:txBody>
      </p:sp>
      <p:sp>
        <p:nvSpPr>
          <p:cNvPr id="2" name="Title 1"/>
          <p:cNvSpPr>
            <a:spLocks noGrp="1"/>
          </p:cNvSpPr>
          <p:nvPr>
            <p:ph type="title"/>
          </p:nvPr>
        </p:nvSpPr>
        <p:spPr/>
        <p:txBody>
          <a:bodyPr/>
          <a:lstStyle/>
          <a:p>
            <a:r>
              <a:rPr lang="en-US" dirty="0"/>
              <a:t>UNDO AND REDO</a:t>
            </a:r>
            <a:br>
              <a:rPr lang="en-US" dirty="0"/>
            </a:br>
            <a:endParaRPr lang="en-US" dirty="0"/>
          </a:p>
        </p:txBody>
      </p:sp>
    </p:spTree>
    <p:extLst>
      <p:ext uri="{BB962C8B-B14F-4D97-AF65-F5344CB8AC3E}">
        <p14:creationId xmlns:p14="http://schemas.microsoft.com/office/powerpoint/2010/main" val="3278179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Thank  you for listening </a:t>
            </a:r>
            <a:endParaRPr lang="en-US" dirty="0"/>
          </a:p>
        </p:txBody>
      </p:sp>
      <p:sp>
        <p:nvSpPr>
          <p:cNvPr id="5" name="5-Point Star 4"/>
          <p:cNvSpPr/>
          <p:nvPr/>
        </p:nvSpPr>
        <p:spPr>
          <a:xfrm>
            <a:off x="6442364" y="1371600"/>
            <a:ext cx="609600" cy="533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p:cNvSpPr/>
          <p:nvPr/>
        </p:nvSpPr>
        <p:spPr>
          <a:xfrm>
            <a:off x="2147455" y="1350818"/>
            <a:ext cx="609600" cy="533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1371600" y="2057400"/>
            <a:ext cx="6477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39813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139</TotalTime>
  <Words>375</Words>
  <Application>Microsoft Office PowerPoint</Application>
  <PresentationFormat>On-screen Show (4:3)</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BlackTie</vt:lpstr>
      <vt:lpstr>PowerPoint Presentation</vt:lpstr>
      <vt:lpstr>Staying safe online </vt:lpstr>
      <vt:lpstr>Here are some safety rules YOU  should follow .</vt:lpstr>
      <vt:lpstr>RESOLVING PROBLEMS </vt:lpstr>
      <vt:lpstr>UNDO AND REDO </vt:lpstr>
      <vt:lpstr>Thank  you for listening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13</cp:revision>
  <dcterms:created xsi:type="dcterms:W3CDTF">2023-09-15T10:17:27Z</dcterms:created>
  <dcterms:modified xsi:type="dcterms:W3CDTF">2023-09-16T14:23:13Z</dcterms:modified>
</cp:coreProperties>
</file>