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668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93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0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5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4C3BE6-64DD-4EE9-A954-AA5F62A3819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A87347-0C45-4ECA-832F-75C72124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4726-E019-4054-9A8D-F04C0BECF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CYBERCRIME </a:t>
            </a:r>
          </a:p>
        </p:txBody>
      </p:sp>
      <p:pic>
        <p:nvPicPr>
          <p:cNvPr id="1026" name="Picture 2" descr="Is cybercrime the greatest threat to every company in the world? | CSO  Online">
            <a:extLst>
              <a:ext uri="{FF2B5EF4-FFF2-40B4-BE49-F238E27FC236}">
                <a16:creationId xmlns:a16="http://schemas.microsoft.com/office/drawing/2014/main" id="{61CE90CC-66B8-475F-97F6-C2D609FE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3" y="1299073"/>
            <a:ext cx="4293743" cy="28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2B21-F638-444F-AA6F-3E09637B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73181"/>
            <a:ext cx="10396882" cy="1151965"/>
          </a:xfrm>
        </p:spPr>
        <p:txBody>
          <a:bodyPr/>
          <a:lstStyle/>
          <a:p>
            <a:r>
              <a:rPr lang="en-US" dirty="0"/>
              <a:t>WHAT IS CYBERCRIME?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57BE-B264-4EAA-89AC-69D7B74E05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269785"/>
            <a:ext cx="10394707" cy="47154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 Condensed" panose="020B0502040204020203" pitchFamily="34" charset="0"/>
              </a:rPr>
              <a:t>A type of crime that involves a computer, a computer network or a networked device.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 Condensed" panose="020B0502040204020203" pitchFamily="34" charset="0"/>
              </a:rPr>
              <a:t>Cybercrime is committed by cybercriminals or hackers who want to make money.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ow financial services combat the threat of cyber crime?">
            <a:extLst>
              <a:ext uri="{FF2B5EF4-FFF2-40B4-BE49-F238E27FC236}">
                <a16:creationId xmlns:a16="http://schemas.microsoft.com/office/drawing/2014/main" id="{16A0DF2E-2A46-4D4A-81A9-CCD3DA8F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4" y="3659789"/>
            <a:ext cx="3775795" cy="25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Photo | Handcuffs and money on keyboard closeup concept of cyber  crime and online fraud">
            <a:extLst>
              <a:ext uri="{FF2B5EF4-FFF2-40B4-BE49-F238E27FC236}">
                <a16:creationId xmlns:a16="http://schemas.microsoft.com/office/drawing/2014/main" id="{A09DE870-DD90-4F14-AE0B-9E3C4FB3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7" y="3659789"/>
            <a:ext cx="3775795" cy="25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5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AB5B-1308-42CB-B65D-84C387B8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87036"/>
            <a:ext cx="10396882" cy="1151965"/>
          </a:xfrm>
        </p:spPr>
        <p:txBody>
          <a:bodyPr/>
          <a:lstStyle/>
          <a:p>
            <a:r>
              <a:rPr lang="en-US" dirty="0"/>
              <a:t>Effects of cybercrime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F37F-3683-41D9-A5A0-5A6EE9A71A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7559" y="1339001"/>
            <a:ext cx="10394707" cy="33111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Bahnschrift SemiBold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Bahnschrift SemiBold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Bahnschrift SemiBold Condensed" panose="020B0502040204020203" pitchFamily="34" charset="0"/>
              </a:rPr>
              <a:t>Victims of cybercrime often feel violated vulnerable, leading</a:t>
            </a:r>
          </a:p>
          <a:p>
            <a:pPr marL="0" indent="0">
              <a:buNone/>
            </a:pPr>
            <a:r>
              <a:rPr lang="en-US" sz="2600" dirty="0">
                <a:latin typeface="Bahnschrift SemiBold Condensed" panose="020B0502040204020203" pitchFamily="34" charset="0"/>
              </a:rPr>
              <a:t> to fear and anxiety.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Bahnschrift SemiBold Condensed" panose="020B0502040204020203" pitchFamily="34" charset="0"/>
              </a:rPr>
              <a:t>It can have a long lasting impact on an individual’s mental health and can cause damage to an individual’s reputation.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4A718-AE80-4423-AE5B-5F8AA6F8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7" b="15758"/>
          <a:stretch/>
        </p:blipFill>
        <p:spPr>
          <a:xfrm>
            <a:off x="6516757" y="3429000"/>
            <a:ext cx="4775509" cy="29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FEAE-D823-41D5-BEA8-A72D6DAF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59327"/>
            <a:ext cx="10396882" cy="1151965"/>
          </a:xfrm>
        </p:spPr>
        <p:txBody>
          <a:bodyPr/>
          <a:lstStyle/>
          <a:p>
            <a:r>
              <a:rPr lang="en-US" dirty="0"/>
              <a:t>Preventing cybercrime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4B67-375E-4739-8988-507CFE9CAE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1292"/>
            <a:ext cx="10394707" cy="4063293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Keep software and operating system updated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Use anti-virus software and keep it updated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Use strong passwords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Never open attachments in spam emails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Don’t give out personal information unless secure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>
                <a:latin typeface="Bahnschrift SemiBold Condensed" panose="020B0502040204020203" pitchFamily="34" charset="0"/>
              </a:rPr>
              <a:t>Keep an eye on your bank statements 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2D9B4-147A-4A6A-B2CC-46243E24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150" y="2615158"/>
            <a:ext cx="3942050" cy="26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112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 SemiBold Condensed</vt:lpstr>
      <vt:lpstr>Impact</vt:lpstr>
      <vt:lpstr>Wingdings</vt:lpstr>
      <vt:lpstr>Main Event</vt:lpstr>
      <vt:lpstr>CYBERCRIME </vt:lpstr>
      <vt:lpstr>WHAT IS CYBERCRIME?</vt:lpstr>
      <vt:lpstr>Effects of cybercrime</vt:lpstr>
      <vt:lpstr>Preventing cybercrime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 </dc:title>
  <dc:creator>R.Awad</dc:creator>
  <cp:lastModifiedBy>R.Awad</cp:lastModifiedBy>
  <cp:revision>6</cp:revision>
  <dcterms:created xsi:type="dcterms:W3CDTF">2023-09-16T13:27:41Z</dcterms:created>
  <dcterms:modified xsi:type="dcterms:W3CDTF">2023-09-16T14:12:28Z</dcterms:modified>
</cp:coreProperties>
</file>