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68"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9/15/2023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9/15/2023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dirty="0" smtClean="0">
                <a:latin typeface="Arial Black" panose="020B0A04020102020204" pitchFamily="34" charset="0"/>
              </a:rPr>
              <a:t>Act wisely</a:t>
            </a:r>
            <a:endParaRPr lang="en-US" sz="7200" dirty="0">
              <a:latin typeface="Arial Black" panose="020B0A04020102020204" pitchFamily="34" charset="0"/>
            </a:endParaRPr>
          </a:p>
        </p:txBody>
      </p:sp>
      <p:sp>
        <p:nvSpPr>
          <p:cNvPr id="3" name="Subtitle 2"/>
          <p:cNvSpPr>
            <a:spLocks noGrp="1"/>
          </p:cNvSpPr>
          <p:nvPr>
            <p:ph type="subTitle" idx="1"/>
          </p:nvPr>
        </p:nvSpPr>
        <p:spPr/>
        <p:txBody>
          <a:bodyPr/>
          <a:lstStyle/>
          <a:p>
            <a:r>
              <a:rPr lang="en-US" dirty="0" smtClean="0">
                <a:solidFill>
                  <a:schemeClr val="tx1"/>
                </a:solidFill>
                <a:latin typeface="Arial Black" panose="020B0A04020102020204" pitchFamily="34" charset="0"/>
              </a:rPr>
              <a:t>Done by: Omar Jumaian</a:t>
            </a:r>
            <a:endParaRPr lang="en-US"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10093872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91760" y="1045890"/>
            <a:ext cx="5891209" cy="5198534"/>
          </a:xfrm>
        </p:spPr>
        <p:txBody>
          <a:bodyPr/>
          <a:lstStyle/>
          <a:p>
            <a:endParaRPr lang="en-US" dirty="0"/>
          </a:p>
        </p:txBody>
      </p:sp>
      <p:sp>
        <p:nvSpPr>
          <p:cNvPr id="4" name="Text Placeholder 3"/>
          <p:cNvSpPr>
            <a:spLocks noGrp="1"/>
          </p:cNvSpPr>
          <p:nvPr>
            <p:ph type="body" sz="half" idx="2"/>
          </p:nvPr>
        </p:nvSpPr>
        <p:spPr/>
        <p:txBody>
          <a:bodyPr>
            <a:noAutofit/>
          </a:bodyPr>
          <a:lstStyle/>
          <a:p>
            <a:r>
              <a:rPr lang="en-US" sz="2000" dirty="0" smtClean="0"/>
              <a:t>beware </a:t>
            </a:r>
            <a:r>
              <a:rPr lang="en-US" sz="2000" dirty="0"/>
              <a:t>of the policies and rules regarding public computer usage at this </a:t>
            </a:r>
            <a:r>
              <a:rPr lang="en-US" sz="2000" dirty="0" smtClean="0"/>
              <a:t>site. They are usually posted somewhere nearby, viewable on the desktop, or available at the help desk. They should specify your rights to the computer and what is considered appropriate.</a:t>
            </a:r>
            <a:endParaRPr lang="en-US" sz="2000" dirty="0"/>
          </a:p>
        </p:txBody>
      </p:sp>
      <p:sp>
        <p:nvSpPr>
          <p:cNvPr id="5" name="Title 4"/>
          <p:cNvSpPr>
            <a:spLocks noGrp="1"/>
          </p:cNvSpPr>
          <p:nvPr>
            <p:ph type="title"/>
          </p:nvPr>
        </p:nvSpPr>
        <p:spPr/>
        <p:txBody>
          <a:bodyPr/>
          <a:lstStyle/>
          <a:p>
            <a:pPr algn="ctr"/>
            <a:r>
              <a:rPr lang="en-US" dirty="0" smtClean="0">
                <a:latin typeface="Arial Black" panose="020B0A04020102020204" pitchFamily="34" charset="0"/>
              </a:rPr>
              <a:t>Be mindful of policies</a:t>
            </a:r>
            <a:endParaRPr lang="en-US" dirty="0">
              <a:latin typeface="Arial Black" panose="020B0A04020102020204" pitchFamily="34" charset="0"/>
            </a:endParaRPr>
          </a:p>
        </p:txBody>
      </p:sp>
      <p:pic>
        <p:nvPicPr>
          <p:cNvPr id="8" name="Picture 2" descr="MINDFULNESS POLICIES | LM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6200" y="1045890"/>
            <a:ext cx="5891209" cy="5198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690182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Arial Black" panose="020B0A04020102020204" pitchFamily="34" charset="0"/>
              </a:rPr>
              <a:t>Beware</a:t>
            </a:r>
            <a:r>
              <a:rPr lang="en-US" sz="2400" b="1" dirty="0"/>
              <a:t> </a:t>
            </a:r>
            <a:r>
              <a:rPr lang="en-US" sz="2400" b="1" dirty="0">
                <a:latin typeface="Arial Black" panose="020B0A04020102020204" pitchFamily="34" charset="0"/>
              </a:rPr>
              <a:t>Portable drives</a:t>
            </a:r>
            <a:r>
              <a:rPr lang="en-US" sz="2400" b="1" dirty="0"/>
              <a:t> </a:t>
            </a:r>
            <a:endParaRPr lang="en-US" sz="2400" dirty="0"/>
          </a:p>
        </p:txBody>
      </p:sp>
      <p:sp>
        <p:nvSpPr>
          <p:cNvPr id="4" name="Text Placeholder 3"/>
          <p:cNvSpPr>
            <a:spLocks noGrp="1"/>
          </p:cNvSpPr>
          <p:nvPr>
            <p:ph type="body" sz="half" idx="2"/>
          </p:nvPr>
        </p:nvSpPr>
        <p:spPr/>
        <p:txBody>
          <a:bodyPr>
            <a:noAutofit/>
          </a:bodyPr>
          <a:lstStyle/>
          <a:p>
            <a:r>
              <a:rPr lang="en-US" dirty="0"/>
              <a:t> </a:t>
            </a:r>
            <a:r>
              <a:rPr lang="en-US" sz="2000" dirty="0"/>
              <a:t>Be careful using flash and other portable devices in public computers. Software exists that can load data to and from drives automatically when they are plugged in, siphoning your personal information. Drives containing personal or work data should especially not be used.</a:t>
            </a:r>
            <a:endParaRPr lang="en-US" sz="2000" dirty="0"/>
          </a:p>
        </p:txBody>
      </p:sp>
      <p:pic>
        <p:nvPicPr>
          <p:cNvPr id="2050" name="Picture 2" descr="Tony Pearson on LinkedIn: Beware the Rubber Duck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41540" y="1550503"/>
            <a:ext cx="6048669" cy="4611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55497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Black" panose="020B0A04020102020204" pitchFamily="34" charset="0"/>
              </a:rPr>
              <a:t>Remember the </a:t>
            </a:r>
            <a:r>
              <a:rPr lang="en-US" b="1" dirty="0" smtClean="0">
                <a:latin typeface="Arial Black" panose="020B0A04020102020204" pitchFamily="34" charset="0"/>
              </a:rPr>
              <a:t>Key loggers</a:t>
            </a:r>
            <a:endParaRPr lang="en-US" dirty="0">
              <a:latin typeface="Arial Black" panose="020B0A04020102020204" pitchFamily="34" charset="0"/>
            </a:endParaRPr>
          </a:p>
        </p:txBody>
      </p:sp>
      <p:sp>
        <p:nvSpPr>
          <p:cNvPr id="4" name="Text Placeholder 3"/>
          <p:cNvSpPr>
            <a:spLocks noGrp="1"/>
          </p:cNvSpPr>
          <p:nvPr>
            <p:ph type="body" sz="half" idx="2"/>
          </p:nvPr>
        </p:nvSpPr>
        <p:spPr/>
        <p:txBody>
          <a:bodyPr>
            <a:noAutofit/>
          </a:bodyPr>
          <a:lstStyle/>
          <a:p>
            <a:r>
              <a:rPr lang="en-US" sz="1800" dirty="0"/>
              <a:t>These are programs that record your key strokes, or everything you type into the computer. They can very easily be loaded on public computers by other users and checked at a later time, without the computer owner even knowing. For this reason the use of credit card numbers or important login information should be avoided on public computers.</a:t>
            </a:r>
            <a:endParaRPr lang="en-US" sz="1800"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5424333" y="1929241"/>
            <a:ext cx="5341733" cy="3175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6423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Black" panose="020B0A04020102020204" pitchFamily="34" charset="0"/>
              </a:rPr>
              <a:t>Clean out Your Files</a:t>
            </a:r>
            <a:endParaRPr lang="en-US" dirty="0">
              <a:latin typeface="Arial Black" panose="020B0A04020102020204" pitchFamily="34" charset="0"/>
            </a:endParaRPr>
          </a:p>
        </p:txBody>
      </p:sp>
      <p:sp>
        <p:nvSpPr>
          <p:cNvPr id="4" name="Text Placeholder 3"/>
          <p:cNvSpPr>
            <a:spLocks noGrp="1"/>
          </p:cNvSpPr>
          <p:nvPr>
            <p:ph type="body" sz="half" idx="2"/>
          </p:nvPr>
        </p:nvSpPr>
        <p:spPr/>
        <p:txBody>
          <a:bodyPr>
            <a:normAutofit lnSpcReduction="10000"/>
          </a:bodyPr>
          <a:lstStyle/>
          <a:p>
            <a:r>
              <a:rPr lang="en-US" sz="2000" dirty="0"/>
              <a:t>Both before and after using a public computer, you should clean out the temporary internet files, history, caches, cookies and recycling bin. It is also important to clean out existing cookies before you start using the computer, so your computer usage is not recorded.</a:t>
            </a:r>
          </a:p>
          <a:p>
            <a:r>
              <a:rPr lang="en-US" dirty="0"/>
              <a:t/>
            </a:r>
            <a:br>
              <a:rPr lang="en-US" dirty="0"/>
            </a:br>
            <a:endParaRPr lang="en-US" dirty="0"/>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5573864" y="2249485"/>
            <a:ext cx="5001369" cy="2638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41289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Arial Black" panose="020B0A04020102020204" pitchFamily="34" charset="0"/>
              </a:rPr>
              <a:t>Watch for Shoulder Surfing</a:t>
            </a:r>
            <a:r>
              <a:rPr lang="en-US" dirty="0">
                <a:latin typeface="Arial Black" panose="020B0A04020102020204" pitchFamily="34" charset="0"/>
              </a:rPr>
              <a:t> </a:t>
            </a:r>
            <a:endParaRPr lang="en-US" dirty="0">
              <a:latin typeface="Arial Black" panose="020B0A04020102020204" pitchFamily="34"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86870" y="2115254"/>
            <a:ext cx="5666660" cy="3143961"/>
          </a:xfrm>
        </p:spPr>
      </p:pic>
      <p:sp>
        <p:nvSpPr>
          <p:cNvPr id="4" name="Text Placeholder 3"/>
          <p:cNvSpPr>
            <a:spLocks noGrp="1"/>
          </p:cNvSpPr>
          <p:nvPr>
            <p:ph type="body" sz="half" idx="2"/>
          </p:nvPr>
        </p:nvSpPr>
        <p:spPr/>
        <p:txBody>
          <a:bodyPr>
            <a:normAutofit/>
          </a:bodyPr>
          <a:lstStyle/>
          <a:p>
            <a:r>
              <a:rPr lang="en-US" sz="2000" dirty="0" smtClean="0"/>
              <a:t>This </a:t>
            </a:r>
            <a:r>
              <a:rPr lang="en-US" sz="2000" dirty="0"/>
              <a:t>is the method employed by passersby watching what you are doing while using a computer -- like typing in usernames and passwords. Always take a second to glance around briefly before typing in any personal information. Notebook Privacy Filters are another solution.</a:t>
            </a:r>
            <a:endParaRPr lang="en-US" sz="2000" dirty="0"/>
          </a:p>
        </p:txBody>
      </p:sp>
    </p:spTree>
    <p:extLst>
      <p:ext uri="{BB962C8B-B14F-4D97-AF65-F5344CB8AC3E}">
        <p14:creationId xmlns:p14="http://schemas.microsoft.com/office/powerpoint/2010/main" val="153342843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63973" y="1844703"/>
            <a:ext cx="7148222" cy="3085106"/>
          </a:xfrm>
          <a:prstGeom prst="rect">
            <a:avLst/>
          </a:prstGeom>
          <a:noFill/>
        </p:spPr>
        <p:txBody>
          <a:bodyPr wrap="square" rtlCol="0">
            <a:spAutoFit/>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7582" y="1409124"/>
            <a:ext cx="7529885" cy="4216735"/>
          </a:xfrm>
          <a:prstGeom prst="rect">
            <a:avLst/>
          </a:prstGeom>
        </p:spPr>
      </p:pic>
    </p:spTree>
    <p:extLst>
      <p:ext uri="{BB962C8B-B14F-4D97-AF65-F5344CB8AC3E}">
        <p14:creationId xmlns:p14="http://schemas.microsoft.com/office/powerpoint/2010/main" val="340984703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Circuit</Template>
  <TotalTime>60</TotalTime>
  <Words>233</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Trebuchet MS</vt:lpstr>
      <vt:lpstr>Tw Cen MT</vt:lpstr>
      <vt:lpstr>Circuit</vt:lpstr>
      <vt:lpstr>Act wisely</vt:lpstr>
      <vt:lpstr>Be mindful of policies</vt:lpstr>
      <vt:lpstr>Beware Portable drives </vt:lpstr>
      <vt:lpstr>Remember the Key loggers</vt:lpstr>
      <vt:lpstr>Clean out Your Files</vt:lpstr>
      <vt:lpstr>Watch for Shoulder Surfing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 wisely</dc:title>
  <dc:creator>Omar J</dc:creator>
  <cp:lastModifiedBy>Omar J</cp:lastModifiedBy>
  <cp:revision>6</cp:revision>
  <dcterms:created xsi:type="dcterms:W3CDTF">2023-09-15T08:30:42Z</dcterms:created>
  <dcterms:modified xsi:type="dcterms:W3CDTF">2023-09-15T09:31:11Z</dcterms:modified>
</cp:coreProperties>
</file>