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CEE19F9-0EA9-4361-9334-3717DDDF323B}" type="datetimeFigureOut">
              <a:rPr lang="en-US" smtClean="0"/>
              <a:t>9/15/2023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9FADE2-02B8-464D-B9AF-9D4D64ADCF9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EE19F9-0EA9-4361-9334-3717DDDF323B}"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DE2-02B8-464D-B9AF-9D4D64ADCF9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9FADE2-02B8-464D-B9AF-9D4D64ADCF9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EE19F9-0EA9-4361-9334-3717DDDF323B}"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CEE19F9-0EA9-4361-9334-3717DDDF323B}"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9FADE2-02B8-464D-B9AF-9D4D64ADCF9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EE19F9-0EA9-4361-9334-3717DDDF323B}" type="datetimeFigureOut">
              <a:rPr lang="en-US" smtClean="0"/>
              <a:t>9/15/2023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9FADE2-02B8-464D-B9AF-9D4D64ADCF9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CEE19F9-0EA9-4361-9334-3717DDDF323B}"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ADE2-02B8-464D-B9AF-9D4D64ADCF9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CEE19F9-0EA9-4361-9334-3717DDDF323B}" type="datetimeFigureOut">
              <a:rPr lang="en-US" smtClean="0"/>
              <a:t>9/15/2023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9FADE2-02B8-464D-B9AF-9D4D64ADCF9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EE19F9-0EA9-4361-9334-3717DDDF323B}"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9FADE2-02B8-464D-B9AF-9D4D64ADCF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CEE19F9-0EA9-4361-9334-3717DDDF323B}"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9FADE2-02B8-464D-B9AF-9D4D64ADCF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9FADE2-02B8-464D-B9AF-9D4D64ADCF9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CEE19F9-0EA9-4361-9334-3717DDDF323B}" type="datetimeFigureOut">
              <a:rPr lang="en-US" smtClean="0"/>
              <a:t>9/15/2023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9FADE2-02B8-464D-B9AF-9D4D64ADCF9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CEE19F9-0EA9-4361-9334-3717DDDF323B}" type="datetimeFigureOut">
              <a:rPr lang="en-US" smtClean="0"/>
              <a:t>9/15/2023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CEE19F9-0EA9-4361-9334-3717DDDF323B}" type="datetimeFigureOut">
              <a:rPr lang="en-US" smtClean="0"/>
              <a:t>9/15/2023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9FADE2-02B8-464D-B9AF-9D4D64ADCF9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In this slideshow I will teach you ways to be as safe as possible when trying to solve you computer issues</a:t>
            </a:r>
            <a:endParaRPr lang="en-US" sz="2400" dirty="0"/>
          </a:p>
        </p:txBody>
      </p:sp>
      <p:sp>
        <p:nvSpPr>
          <p:cNvPr id="2" name="Title 1"/>
          <p:cNvSpPr>
            <a:spLocks noGrp="1"/>
          </p:cNvSpPr>
          <p:nvPr>
            <p:ph type="ctrTitle"/>
          </p:nvPr>
        </p:nvSpPr>
        <p:spPr/>
        <p:txBody>
          <a:bodyPr/>
          <a:lstStyle/>
          <a:p>
            <a:r>
              <a:rPr lang="en-US" dirty="0" smtClean="0"/>
              <a:t>Having computer problems?</a:t>
            </a:r>
            <a:endParaRPr lang="en-US" dirty="0"/>
          </a:p>
        </p:txBody>
      </p:sp>
    </p:spTree>
    <p:extLst>
      <p:ext uri="{BB962C8B-B14F-4D97-AF65-F5344CB8AC3E}">
        <p14:creationId xmlns:p14="http://schemas.microsoft.com/office/powerpoint/2010/main" val="339521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picture above is a virus.</a:t>
            </a:r>
            <a:endParaRPr lang="en-US" dirty="0"/>
          </a:p>
        </p:txBody>
      </p:sp>
      <p:sp>
        <p:nvSpPr>
          <p:cNvPr id="4" name="Text Placeholder 3"/>
          <p:cNvSpPr>
            <a:spLocks noGrp="1"/>
          </p:cNvSpPr>
          <p:nvPr>
            <p:ph type="body" sz="half" idx="2"/>
          </p:nvPr>
        </p:nvSpPr>
        <p:spPr/>
        <p:txBody>
          <a:bodyPr/>
          <a:lstStyle/>
          <a:p>
            <a:r>
              <a:rPr lang="en-US" dirty="0"/>
              <a:t>What is a computer virus?</a:t>
            </a:r>
          </a:p>
          <a:p>
            <a:r>
              <a:rPr lang="en-US" dirty="0"/>
              <a:t>A computer virus is a program that spreads by first infecting files or the system areas of </a:t>
            </a:r>
            <a:r>
              <a:rPr lang="en-US" dirty="0" smtClean="0"/>
              <a:t>a computer </a:t>
            </a:r>
            <a:r>
              <a:rPr lang="en-US" dirty="0"/>
              <a:t>or network router's hard drive and then making copies of </a:t>
            </a:r>
            <a:r>
              <a:rPr lang="en-US" dirty="0" smtClean="0"/>
              <a:t>itself.</a:t>
            </a:r>
          </a:p>
          <a:p>
            <a:r>
              <a:rPr lang="en-US" dirty="0" smtClean="0"/>
              <a:t>The best way to avoid a virus is to always check what type of site or extension you are using.</a:t>
            </a:r>
            <a:endParaRPr lang="en-US" dirty="0"/>
          </a:p>
          <a:p>
            <a:endParaRPr lang="en-US" dirty="0"/>
          </a:p>
        </p:txBody>
      </p:sp>
      <p:sp>
        <p:nvSpPr>
          <p:cNvPr id="7" name="Picture Placeholder 5"/>
          <p:cNvSpPr txBox="1">
            <a:spLocks/>
          </p:cNvSpPr>
          <p:nvPr/>
        </p:nvSpPr>
        <p:spPr>
          <a:xfrm>
            <a:off x="3131840" y="692696"/>
            <a:ext cx="5867400" cy="4267200"/>
          </a:xfrm>
          <a:prstGeom prst="rect">
            <a:avLst/>
          </a:prstGeom>
        </p:spPr>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211" r="4211"/>
          <a:stretch>
            <a:fillRect/>
          </a:stretch>
        </p:blipFill>
        <p:spPr bwMode="auto">
          <a:xfrm>
            <a:off x="3059113" y="692150"/>
            <a:ext cx="5867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4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3568" y="2743200"/>
            <a:ext cx="7920880" cy="3422104"/>
          </a:xfrm>
        </p:spPr>
        <p:txBody>
          <a:bodyPr>
            <a:normAutofit/>
          </a:bodyPr>
          <a:lstStyle/>
          <a:p>
            <a:r>
              <a:rPr lang="en-US" dirty="0" smtClean="0"/>
              <a:t>I know what you are thinking, how can an email do my computer any harm,</a:t>
            </a:r>
          </a:p>
          <a:p>
            <a:r>
              <a:rPr lang="en-US" dirty="0"/>
              <a:t> </a:t>
            </a:r>
            <a:r>
              <a:rPr lang="en-US" dirty="0" smtClean="0"/>
              <a:t>when an email is sent to you telling you that this site will help clean every virus or hack in your computer, you normally will open the site happily, however you are about to get hacked!</a:t>
            </a:r>
          </a:p>
          <a:p>
            <a:pPr algn="l"/>
            <a:r>
              <a:rPr lang="en-US" dirty="0" smtClean="0"/>
              <a:t>Yes the site you have just opened has given the hacker full access to your computer which means the hacker has full control over your computer, once that happens you cannot get rid of it because you cant control anything.</a:t>
            </a:r>
            <a:endParaRPr lang="en-US" dirty="0"/>
          </a:p>
        </p:txBody>
      </p:sp>
      <p:sp>
        <p:nvSpPr>
          <p:cNvPr id="3" name="Title 2"/>
          <p:cNvSpPr>
            <a:spLocks noGrp="1"/>
          </p:cNvSpPr>
          <p:nvPr>
            <p:ph type="title"/>
          </p:nvPr>
        </p:nvSpPr>
        <p:spPr/>
        <p:txBody>
          <a:bodyPr/>
          <a:lstStyle/>
          <a:p>
            <a:r>
              <a:rPr lang="en-US" dirty="0" smtClean="0"/>
              <a:t>suspicious emails</a:t>
            </a:r>
            <a:endParaRPr lang="en-US" dirty="0"/>
          </a:p>
        </p:txBody>
      </p:sp>
    </p:spTree>
    <p:extLst>
      <p:ext uri="{BB962C8B-B14F-4D97-AF65-F5344CB8AC3E}">
        <p14:creationId xmlns:p14="http://schemas.microsoft.com/office/powerpoint/2010/main" val="384457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5576" y="2743200"/>
            <a:ext cx="8136904" cy="1673225"/>
          </a:xfrm>
        </p:spPr>
        <p:txBody>
          <a:bodyPr/>
          <a:lstStyle/>
          <a:p>
            <a:r>
              <a:rPr lang="en-US" dirty="0" smtClean="0"/>
              <a:t>The easiest way to have computer problems is having out-dated software.</a:t>
            </a:r>
          </a:p>
          <a:p>
            <a:pPr algn="l"/>
            <a:r>
              <a:rPr lang="en-US" dirty="0" smtClean="0"/>
              <a:t>Out-dated software is an open door for malware and hackers to get in you computer and cause massive problems.</a:t>
            </a:r>
          </a:p>
        </p:txBody>
      </p:sp>
      <p:sp>
        <p:nvSpPr>
          <p:cNvPr id="3" name="Title 2"/>
          <p:cNvSpPr>
            <a:spLocks noGrp="1"/>
          </p:cNvSpPr>
          <p:nvPr>
            <p:ph type="title"/>
          </p:nvPr>
        </p:nvSpPr>
        <p:spPr/>
        <p:txBody>
          <a:bodyPr/>
          <a:lstStyle/>
          <a:p>
            <a:r>
              <a:rPr lang="en-US" dirty="0" smtClean="0"/>
              <a:t>Keep everything new </a:t>
            </a:r>
            <a:endParaRPr lang="en-US" dirty="0"/>
          </a:p>
        </p:txBody>
      </p:sp>
    </p:spTree>
    <p:extLst>
      <p:ext uri="{BB962C8B-B14F-4D97-AF65-F5344CB8AC3E}">
        <p14:creationId xmlns:p14="http://schemas.microsoft.com/office/powerpoint/2010/main" val="164827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4000" dirty="0" smtClean="0"/>
              <a:t>Always</a:t>
            </a:r>
          </a:p>
          <a:p>
            <a:r>
              <a:rPr lang="en-US" sz="4000" dirty="0" smtClean="0"/>
              <a:t>BE</a:t>
            </a:r>
          </a:p>
          <a:p>
            <a:r>
              <a:rPr lang="en-US" sz="4000" dirty="0" smtClean="0"/>
              <a:t>Careful</a:t>
            </a:r>
            <a:endParaRPr lang="en-US" sz="4000" dirty="0"/>
          </a:p>
        </p:txBody>
      </p:sp>
      <p:sp>
        <p:nvSpPr>
          <p:cNvPr id="3" name="Title 2"/>
          <p:cNvSpPr>
            <a:spLocks noGrp="1"/>
          </p:cNvSpPr>
          <p:nvPr>
            <p:ph type="ctrTitle"/>
          </p:nvPr>
        </p:nvSpPr>
        <p:spPr/>
        <p:txBody>
          <a:bodyPr/>
          <a:lstStyle/>
          <a:p>
            <a:r>
              <a:rPr lang="en-US" dirty="0" smtClean="0"/>
              <a:t>Always remember ABC</a:t>
            </a:r>
            <a:endParaRPr lang="en-US" dirty="0"/>
          </a:p>
        </p:txBody>
      </p:sp>
    </p:spTree>
    <p:extLst>
      <p:ext uri="{BB962C8B-B14F-4D97-AF65-F5344CB8AC3E}">
        <p14:creationId xmlns:p14="http://schemas.microsoft.com/office/powerpoint/2010/main" val="1204258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TotalTime>
  <Words>184</Words>
  <Application>Microsoft Office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Civic</vt:lpstr>
      <vt:lpstr>Having computer problems?</vt:lpstr>
      <vt:lpstr>The picture above is a virus.</vt:lpstr>
      <vt:lpstr>suspicious emails</vt:lpstr>
      <vt:lpstr>Keep everything new </vt:lpstr>
      <vt:lpstr>Always remember ABC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computer problems?</dc:title>
  <dc:creator>Q4C</dc:creator>
  <cp:lastModifiedBy>Q4C</cp:lastModifiedBy>
  <cp:revision>3</cp:revision>
  <dcterms:created xsi:type="dcterms:W3CDTF">2023-09-15T08:55:08Z</dcterms:created>
  <dcterms:modified xsi:type="dcterms:W3CDTF">2023-09-15T09:25:36Z</dcterms:modified>
</cp:coreProperties>
</file>