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4C7E92-3B49-4876-A300-FF41577E4DDD}" type="datetimeFigureOut">
              <a:rPr lang="en-US" smtClean="0"/>
              <a:t>9/15/2023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9711B5-4DAC-4E9D-B065-078FC1D1ED23}" type="slidenum">
              <a:rPr lang="en-US" smtClean="0"/>
              <a:t>‹#›</a:t>
            </a:fld>
            <a:endParaRPr lang="en-US"/>
          </a:p>
        </p:txBody>
      </p:sp>
    </p:spTree>
    <p:extLst>
      <p:ext uri="{BB962C8B-B14F-4D97-AF65-F5344CB8AC3E}">
        <p14:creationId xmlns:p14="http://schemas.microsoft.com/office/powerpoint/2010/main" val="1247455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4C7E92-3B49-4876-A300-FF41577E4DDD}" type="datetimeFigureOut">
              <a:rPr lang="en-US" smtClean="0"/>
              <a:t>9/15/2023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9711B5-4DAC-4E9D-B065-078FC1D1ED23}" type="slidenum">
              <a:rPr lang="en-US" smtClean="0"/>
              <a:t>‹#›</a:t>
            </a:fld>
            <a:endParaRPr lang="en-US"/>
          </a:p>
        </p:txBody>
      </p:sp>
    </p:spTree>
    <p:extLst>
      <p:ext uri="{BB962C8B-B14F-4D97-AF65-F5344CB8AC3E}">
        <p14:creationId xmlns:p14="http://schemas.microsoft.com/office/powerpoint/2010/main" val="3956729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4C7E92-3B49-4876-A300-FF41577E4DDD}" type="datetimeFigureOut">
              <a:rPr lang="en-US" smtClean="0"/>
              <a:t>9/15/2023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9711B5-4DAC-4E9D-B065-078FC1D1ED23}" type="slidenum">
              <a:rPr lang="en-US" smtClean="0"/>
              <a:t>‹#›</a:t>
            </a:fld>
            <a:endParaRPr lang="en-US"/>
          </a:p>
        </p:txBody>
      </p:sp>
    </p:spTree>
    <p:extLst>
      <p:ext uri="{BB962C8B-B14F-4D97-AF65-F5344CB8AC3E}">
        <p14:creationId xmlns:p14="http://schemas.microsoft.com/office/powerpoint/2010/main" val="2469932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4C7E92-3B49-4876-A300-FF41577E4DDD}" type="datetimeFigureOut">
              <a:rPr lang="en-US" smtClean="0"/>
              <a:t>9/15/2023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9711B5-4DAC-4E9D-B065-078FC1D1ED23}" type="slidenum">
              <a:rPr lang="en-US" smtClean="0"/>
              <a:t>‹#›</a:t>
            </a:fld>
            <a:endParaRPr lang="en-US"/>
          </a:p>
        </p:txBody>
      </p:sp>
    </p:spTree>
    <p:extLst>
      <p:ext uri="{BB962C8B-B14F-4D97-AF65-F5344CB8AC3E}">
        <p14:creationId xmlns:p14="http://schemas.microsoft.com/office/powerpoint/2010/main" val="226272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4C7E92-3B49-4876-A300-FF41577E4DDD}" type="datetimeFigureOut">
              <a:rPr lang="en-US" smtClean="0"/>
              <a:t>9/15/2023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9711B5-4DAC-4E9D-B065-078FC1D1ED23}" type="slidenum">
              <a:rPr lang="en-US" smtClean="0"/>
              <a:t>‹#›</a:t>
            </a:fld>
            <a:endParaRPr lang="en-US"/>
          </a:p>
        </p:txBody>
      </p:sp>
    </p:spTree>
    <p:extLst>
      <p:ext uri="{BB962C8B-B14F-4D97-AF65-F5344CB8AC3E}">
        <p14:creationId xmlns:p14="http://schemas.microsoft.com/office/powerpoint/2010/main" val="1140761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4C7E92-3B49-4876-A300-FF41577E4DDD}" type="datetimeFigureOut">
              <a:rPr lang="en-US" smtClean="0"/>
              <a:t>9/15/2023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9711B5-4DAC-4E9D-B065-078FC1D1ED23}" type="slidenum">
              <a:rPr lang="en-US" smtClean="0"/>
              <a:t>‹#›</a:t>
            </a:fld>
            <a:endParaRPr lang="en-US"/>
          </a:p>
        </p:txBody>
      </p:sp>
    </p:spTree>
    <p:extLst>
      <p:ext uri="{BB962C8B-B14F-4D97-AF65-F5344CB8AC3E}">
        <p14:creationId xmlns:p14="http://schemas.microsoft.com/office/powerpoint/2010/main" val="3158479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4C7E92-3B49-4876-A300-FF41577E4DDD}" type="datetimeFigureOut">
              <a:rPr lang="en-US" smtClean="0"/>
              <a:t>9/15/2023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9711B5-4DAC-4E9D-B065-078FC1D1ED23}" type="slidenum">
              <a:rPr lang="en-US" smtClean="0"/>
              <a:t>‹#›</a:t>
            </a:fld>
            <a:endParaRPr lang="en-US"/>
          </a:p>
        </p:txBody>
      </p:sp>
    </p:spTree>
    <p:extLst>
      <p:ext uri="{BB962C8B-B14F-4D97-AF65-F5344CB8AC3E}">
        <p14:creationId xmlns:p14="http://schemas.microsoft.com/office/powerpoint/2010/main" val="2544883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4C7E92-3B49-4876-A300-FF41577E4DDD}" type="datetimeFigureOut">
              <a:rPr lang="en-US" smtClean="0"/>
              <a:t>9/15/2023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9711B5-4DAC-4E9D-B065-078FC1D1ED23}" type="slidenum">
              <a:rPr lang="en-US" smtClean="0"/>
              <a:t>‹#›</a:t>
            </a:fld>
            <a:endParaRPr lang="en-US"/>
          </a:p>
        </p:txBody>
      </p:sp>
    </p:spTree>
    <p:extLst>
      <p:ext uri="{BB962C8B-B14F-4D97-AF65-F5344CB8AC3E}">
        <p14:creationId xmlns:p14="http://schemas.microsoft.com/office/powerpoint/2010/main" val="3447283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4C7E92-3B49-4876-A300-FF41577E4DDD}" type="datetimeFigureOut">
              <a:rPr lang="en-US" smtClean="0"/>
              <a:t>9/15/2023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9711B5-4DAC-4E9D-B065-078FC1D1ED23}" type="slidenum">
              <a:rPr lang="en-US" smtClean="0"/>
              <a:t>‹#›</a:t>
            </a:fld>
            <a:endParaRPr lang="en-US"/>
          </a:p>
        </p:txBody>
      </p:sp>
    </p:spTree>
    <p:extLst>
      <p:ext uri="{BB962C8B-B14F-4D97-AF65-F5344CB8AC3E}">
        <p14:creationId xmlns:p14="http://schemas.microsoft.com/office/powerpoint/2010/main" val="1321451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4C7E92-3B49-4876-A300-FF41577E4DDD}" type="datetimeFigureOut">
              <a:rPr lang="en-US" smtClean="0"/>
              <a:t>9/15/2023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9711B5-4DAC-4E9D-B065-078FC1D1ED23}" type="slidenum">
              <a:rPr lang="en-US" smtClean="0"/>
              <a:t>‹#›</a:t>
            </a:fld>
            <a:endParaRPr lang="en-US"/>
          </a:p>
        </p:txBody>
      </p:sp>
    </p:spTree>
    <p:extLst>
      <p:ext uri="{BB962C8B-B14F-4D97-AF65-F5344CB8AC3E}">
        <p14:creationId xmlns:p14="http://schemas.microsoft.com/office/powerpoint/2010/main" val="4048117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4C7E92-3B49-4876-A300-FF41577E4DDD}" type="datetimeFigureOut">
              <a:rPr lang="en-US" smtClean="0"/>
              <a:t>9/15/2023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9711B5-4DAC-4E9D-B065-078FC1D1ED23}" type="slidenum">
              <a:rPr lang="en-US" smtClean="0"/>
              <a:t>‹#›</a:t>
            </a:fld>
            <a:endParaRPr lang="en-US"/>
          </a:p>
        </p:txBody>
      </p:sp>
    </p:spTree>
    <p:extLst>
      <p:ext uri="{BB962C8B-B14F-4D97-AF65-F5344CB8AC3E}">
        <p14:creationId xmlns:p14="http://schemas.microsoft.com/office/powerpoint/2010/main" val="846746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4C7E92-3B49-4876-A300-FF41577E4DDD}" type="datetimeFigureOut">
              <a:rPr lang="en-US" smtClean="0"/>
              <a:t>9/15/2023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9711B5-4DAC-4E9D-B065-078FC1D1ED23}" type="slidenum">
              <a:rPr lang="en-US" smtClean="0"/>
              <a:t>‹#›</a:t>
            </a:fld>
            <a:endParaRPr lang="en-US"/>
          </a:p>
        </p:txBody>
      </p:sp>
    </p:spTree>
    <p:extLst>
      <p:ext uri="{BB962C8B-B14F-4D97-AF65-F5344CB8AC3E}">
        <p14:creationId xmlns:p14="http://schemas.microsoft.com/office/powerpoint/2010/main" val="40755265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How to solve Network problems in a safe way</a:t>
            </a:r>
            <a:endParaRPr lang="en-US" b="1" dirty="0"/>
          </a:p>
        </p:txBody>
      </p:sp>
      <p:sp>
        <p:nvSpPr>
          <p:cNvPr id="3" name="Subtitle 2"/>
          <p:cNvSpPr>
            <a:spLocks noGrp="1"/>
          </p:cNvSpPr>
          <p:nvPr>
            <p:ph type="subTitle" idx="1"/>
          </p:nvPr>
        </p:nvSpPr>
        <p:spPr/>
        <p:txBody>
          <a:bodyPr/>
          <a:lstStyle/>
          <a:p>
            <a:r>
              <a:rPr lang="en-US" b="1" dirty="0" smtClean="0"/>
              <a:t>By: Raina Barhoumeh</a:t>
            </a:r>
            <a:endParaRPr lang="en-US" b="1" dirty="0"/>
          </a:p>
        </p:txBody>
      </p:sp>
    </p:spTree>
    <p:extLst>
      <p:ext uri="{BB962C8B-B14F-4D97-AF65-F5344CB8AC3E}">
        <p14:creationId xmlns:p14="http://schemas.microsoft.com/office/powerpoint/2010/main" val="387759475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8017" y="500062"/>
            <a:ext cx="10515600" cy="1325563"/>
          </a:xfrm>
        </p:spPr>
        <p:txBody>
          <a:bodyPr/>
          <a:lstStyle/>
          <a:p>
            <a:pPr algn="ctr"/>
            <a:r>
              <a:rPr lang="en-US" b="1" dirty="0" smtClean="0"/>
              <a:t>Solving Network Problems</a:t>
            </a:r>
            <a:endParaRPr lang="en-US" b="1" dirty="0"/>
          </a:p>
        </p:txBody>
      </p:sp>
      <p:sp>
        <p:nvSpPr>
          <p:cNvPr id="3" name="Content Placeholder 2"/>
          <p:cNvSpPr>
            <a:spLocks noGrp="1"/>
          </p:cNvSpPr>
          <p:nvPr>
            <p:ph idx="1"/>
          </p:nvPr>
        </p:nvSpPr>
        <p:spPr/>
        <p:txBody>
          <a:bodyPr/>
          <a:lstStyle/>
          <a:p>
            <a:pPr algn="ctr"/>
            <a:r>
              <a:rPr lang="en-US" dirty="0" smtClean="0"/>
              <a:t>When you are solving computer problems, you will be working with electrical equipment. Your priority is to stay safe. Always follow your school computer use safety rules. Always check with your parents before trying to deal with problems with your home network.</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62219" y="3755604"/>
            <a:ext cx="3667562" cy="2606007"/>
          </a:xfrm>
          <a:prstGeom prst="rect">
            <a:avLst/>
          </a:prstGeom>
        </p:spPr>
      </p:pic>
    </p:spTree>
    <p:extLst>
      <p:ext uri="{BB962C8B-B14F-4D97-AF65-F5344CB8AC3E}">
        <p14:creationId xmlns:p14="http://schemas.microsoft.com/office/powerpoint/2010/main" val="371394923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airplane"/>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Being Safe is important</a:t>
            </a:r>
            <a:endParaRPr lang="en-US" b="1" dirty="0"/>
          </a:p>
        </p:txBody>
      </p:sp>
      <p:sp>
        <p:nvSpPr>
          <p:cNvPr id="3" name="Content Placeholder 2"/>
          <p:cNvSpPr>
            <a:spLocks noGrp="1"/>
          </p:cNvSpPr>
          <p:nvPr>
            <p:ph idx="1"/>
          </p:nvPr>
        </p:nvSpPr>
        <p:spPr/>
        <p:txBody>
          <a:bodyPr/>
          <a:lstStyle/>
          <a:p>
            <a:pPr algn="ctr"/>
            <a:r>
              <a:rPr lang="en-US" dirty="0" smtClean="0"/>
              <a:t>Switch off power points at the wall before connecting or disconnecting a mains electricity table.</a:t>
            </a:r>
          </a:p>
          <a:p>
            <a:pPr algn="ctr"/>
            <a:r>
              <a:rPr lang="en-US" dirty="0" smtClean="0"/>
              <a:t>Do not open the case of your computer or any other device.</a:t>
            </a:r>
          </a:p>
          <a:p>
            <a:pPr algn="ctr"/>
            <a:r>
              <a:rPr lang="en-US" dirty="0" smtClean="0"/>
              <a:t>Never use force when connecting or disconnecting a cable or a component.</a:t>
            </a:r>
          </a:p>
          <a:p>
            <a:pPr algn="ctr"/>
            <a:r>
              <a:rPr lang="en-US" dirty="0" smtClean="0"/>
              <a:t>Make sure all cables are disconnected before attempting to move a device (for example, a printer).</a:t>
            </a:r>
          </a:p>
          <a:p>
            <a:pPr algn="ctr"/>
            <a:r>
              <a:rPr lang="en-US" dirty="0" smtClean="0"/>
              <a:t>Do not lift heavy equipment on your own.</a:t>
            </a:r>
          </a:p>
          <a:p>
            <a:pPr algn="ctr"/>
            <a:r>
              <a:rPr lang="en-US" dirty="0" smtClean="0"/>
              <a:t>If in doubt, Stop and ask for help.</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8382" y="4811982"/>
            <a:ext cx="2167999" cy="1655873"/>
          </a:xfrm>
          <a:prstGeom prst="rect">
            <a:avLst/>
          </a:prstGeom>
        </p:spPr>
      </p:pic>
    </p:spTree>
    <p:extLst>
      <p:ext uri="{BB962C8B-B14F-4D97-AF65-F5344CB8AC3E}">
        <p14:creationId xmlns:p14="http://schemas.microsoft.com/office/powerpoint/2010/main" val="125212400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147</Words>
  <Application>Microsoft Office PowerPoint</Application>
  <PresentationFormat>Widescreen</PresentationFormat>
  <Paragraphs>11</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How to solve Network problems in a safe way</vt:lpstr>
      <vt:lpstr>Solving Network Problems</vt:lpstr>
      <vt:lpstr>Being Safe is important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solve Network problems in a safe way</dc:title>
  <dc:creator>dell</dc:creator>
  <cp:lastModifiedBy>dell</cp:lastModifiedBy>
  <cp:revision>9</cp:revision>
  <dcterms:created xsi:type="dcterms:W3CDTF">2023-09-15T13:44:55Z</dcterms:created>
  <dcterms:modified xsi:type="dcterms:W3CDTF">2023-09-15T14:03:12Z</dcterms:modified>
</cp:coreProperties>
</file>