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oleindc.typepad.com/rantings_of_a_creole_prin/2011/08/networking-event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2F37-5C36-0AC5-97D4-E201B8AB5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JO" dirty="0"/>
              <a:t>Solving network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9514C-1B29-9539-F387-CADB2B6679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JO" dirty="0"/>
              <a:t>Maya Makhoul 8C</a:t>
            </a:r>
          </a:p>
        </p:txBody>
      </p:sp>
    </p:spTree>
    <p:extLst>
      <p:ext uri="{BB962C8B-B14F-4D97-AF65-F5344CB8AC3E}">
        <p14:creationId xmlns:p14="http://schemas.microsoft.com/office/powerpoint/2010/main" val="40467955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7FB71-AAD6-E923-781F-EDC8D176B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564" y="975203"/>
            <a:ext cx="7729728" cy="1188720"/>
          </a:xfrm>
        </p:spPr>
        <p:txBody>
          <a:bodyPr/>
          <a:lstStyle/>
          <a:p>
            <a:r>
              <a:rPr lang="en-JO" dirty="0">
                <a:solidFill>
                  <a:srgbClr val="00B0F0"/>
                </a:solidFill>
              </a:rPr>
              <a:t>How do you solve network problems?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CD3B2-1FBD-1E99-7710-9E6B122F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O" b="1" u="sng" dirty="0">
                <a:solidFill>
                  <a:srgbClr val="FF0000"/>
                </a:solidFill>
              </a:rPr>
              <a:t>1. Your piority is to stay safe.</a:t>
            </a:r>
          </a:p>
          <a:p>
            <a:r>
              <a:rPr lang="en-JO" b="1" u="sng" dirty="0">
                <a:solidFill>
                  <a:srgbClr val="FF0000"/>
                </a:solidFill>
              </a:rPr>
              <a:t>2. Always follow your school computer use safety rules.</a:t>
            </a:r>
          </a:p>
          <a:p>
            <a:r>
              <a:rPr lang="en-JO" b="1" u="sng" dirty="0">
                <a:solidFill>
                  <a:srgbClr val="FF0000"/>
                </a:solidFill>
              </a:rPr>
              <a:t>3. Always check with your parents before trying to deal with problems with your home network</a:t>
            </a:r>
            <a:r>
              <a:rPr lang="en-JO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E5B2A-2180-7C75-5E1E-B4A2FA5D79DF}"/>
              </a:ext>
            </a:extLst>
          </p:cNvPr>
          <p:cNvSpPr txBox="1"/>
          <p:nvPr/>
        </p:nvSpPr>
        <p:spPr>
          <a:xfrm>
            <a:off x="5638800" y="297442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JO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AEC989-201E-0FF7-A547-24AE35BD1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29249" y="4100512"/>
            <a:ext cx="6762556" cy="275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100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5E1FC-0B4E-40EB-2D3D-EF470B612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>
                <a:solidFill>
                  <a:schemeClr val="accent2">
                    <a:lumMod val="75000"/>
                  </a:schemeClr>
                </a:solidFill>
              </a:rPr>
              <a:t>How to stay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5B169-91E8-91A4-208D-9E88C65F7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Always follow these safety rules :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1. Switch off power points at the wall before connecting or disconnecting a mains electricity cable.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2. Do not open the case of yoru computer or any other device.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3.Never use force when connecting or disconnecting a cable or component.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4. Make sure all cables are disconnected before attempting to move a device (for example : a printer).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5.Do not lift heavy equipment on your own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6. If in doubt, STOP and ask for help.</a:t>
            </a:r>
          </a:p>
          <a:p>
            <a:r>
              <a:rPr lang="en-JO" b="1" u="sng" dirty="0">
                <a:solidFill>
                  <a:schemeClr val="accent1">
                    <a:lumMod val="75000"/>
                  </a:schemeClr>
                </a:solidFill>
                <a:latin typeface="Apple Braille" pitchFamily="2" charset="0"/>
              </a:rPr>
              <a:t>7.</a:t>
            </a:r>
            <a:r>
              <a:rPr lang="en-US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Apple Braille" pitchFamily="2" charset="0"/>
              </a:rPr>
              <a:t> Check on virus and malware protection</a:t>
            </a:r>
            <a:r>
              <a:rPr lang="en-US" b="0" i="0" dirty="0">
                <a:solidFill>
                  <a:srgbClr val="BDC1C6"/>
                </a:solidFill>
                <a:effectLst/>
                <a:latin typeface="Google Sans"/>
              </a:rPr>
              <a:t>.</a:t>
            </a:r>
            <a:endParaRPr lang="en-J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2A708-55A3-F637-FD40-F0A38B83D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T</a:t>
            </a:r>
            <a:r>
              <a:rPr lang="en-JO" sz="2400" b="1" u="sng" dirty="0">
                <a:solidFill>
                  <a:srgbClr val="FF0000"/>
                </a:solidFill>
              </a:rPr>
              <a:t>here are lots of ways on how to solve network problems and how to stay safe</a:t>
            </a:r>
          </a:p>
        </p:txBody>
      </p:sp>
    </p:spTree>
    <p:extLst>
      <p:ext uri="{BB962C8B-B14F-4D97-AF65-F5344CB8AC3E}">
        <p14:creationId xmlns:p14="http://schemas.microsoft.com/office/powerpoint/2010/main" val="261160352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30B7-9130-8F3C-2295-0C007E44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Staying safe is very important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64C760-EC99-D7C3-0D17-948125CD2A20}"/>
              </a:ext>
            </a:extLst>
          </p:cNvPr>
          <p:cNvSpPr txBox="1"/>
          <p:nvPr/>
        </p:nvSpPr>
        <p:spPr>
          <a:xfrm>
            <a:off x="2082140" y="2532592"/>
            <a:ext cx="802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O" dirty="0"/>
              <a:t>To stay safe, you should follow those 7 steps mentioned, and to solve network problems, as it can help you a lot in the future and now.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B655F6-AD9B-04F2-299E-070DA348119A}"/>
              </a:ext>
            </a:extLst>
          </p:cNvPr>
          <p:cNvSpPr txBox="1"/>
          <p:nvPr/>
        </p:nvSpPr>
        <p:spPr>
          <a:xfrm>
            <a:off x="3325091" y="3909076"/>
            <a:ext cx="7101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JO" sz="4400" u="sng" dirty="0">
                <a:solidFill>
                  <a:schemeClr val="accent1">
                    <a:lumMod val="75000"/>
                  </a:schemeClr>
                </a:solidFill>
              </a:rPr>
              <a:t>Thank you for reading</a:t>
            </a:r>
          </a:p>
        </p:txBody>
      </p:sp>
    </p:spTree>
    <p:extLst>
      <p:ext uri="{BB962C8B-B14F-4D97-AF65-F5344CB8AC3E}">
        <p14:creationId xmlns:p14="http://schemas.microsoft.com/office/powerpoint/2010/main" val="4114396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</TotalTime>
  <Words>217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Apple Braille</vt:lpstr>
      <vt:lpstr>Arial</vt:lpstr>
      <vt:lpstr>Gill Sans MT</vt:lpstr>
      <vt:lpstr>Google Sans</vt:lpstr>
      <vt:lpstr>Parcel</vt:lpstr>
      <vt:lpstr>Solving network problems</vt:lpstr>
      <vt:lpstr>How do you solve network problems?</vt:lpstr>
      <vt:lpstr>How to stay safe</vt:lpstr>
      <vt:lpstr>Staying safe is very important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network problems</dc:title>
  <dc:creator>Microsoft Office User</dc:creator>
  <cp:lastModifiedBy>Microsoft Office User</cp:lastModifiedBy>
  <cp:revision>1</cp:revision>
  <dcterms:created xsi:type="dcterms:W3CDTF">2023-09-15T11:22:28Z</dcterms:created>
  <dcterms:modified xsi:type="dcterms:W3CDTF">2023-09-15T11:36:11Z</dcterms:modified>
</cp:coreProperties>
</file>