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9A95D11-7EE0-4434-B484-2E842BBA2FEB}" type="datetimeFigureOut">
              <a:rPr lang="en-US" smtClean="0"/>
              <a:t>9/15/2023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7A63D12-F685-48D9-99A7-928EAD664C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63D12-F685-48D9-99A7-928EAD664C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63D12-F685-48D9-99A7-928EAD664C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63D12-F685-48D9-99A7-928EAD664C1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A63D12-F685-48D9-99A7-928EAD664C1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A63D12-F685-48D9-99A7-928EAD664C1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7A63D12-F685-48D9-99A7-928EAD664C1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7A63D12-F685-48D9-99A7-928EAD664C1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9A95D11-7EE0-4434-B484-2E842BBA2FEB}" type="datetimeFigureOut">
              <a:rPr lang="en-US" smtClean="0"/>
              <a:t>9/15/2023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7A63D12-F685-48D9-99A7-928EAD664C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9A95D11-7EE0-4434-B484-2E842BBA2FEB}" type="datetimeFigureOut">
              <a:rPr lang="en-US" smtClean="0"/>
              <a:t>9/15/2023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A63D12-F685-48D9-99A7-928EAD664C1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A95D11-7EE0-4434-B484-2E842BBA2FEB}" type="datetimeFigureOut">
              <a:rPr lang="en-US" smtClean="0"/>
              <a:t>9/15/2023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7A63D12-F685-48D9-99A7-928EAD664C1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9A95D11-7EE0-4434-B484-2E842BBA2FEB}" type="datetimeFigureOut">
              <a:rPr lang="en-US" smtClean="0"/>
              <a:t>9/15/2023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7A63D12-F685-48D9-99A7-928EAD664C1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714" y="856037"/>
            <a:ext cx="7772400" cy="1584176"/>
          </a:xfrm>
        </p:spPr>
        <p:txBody>
          <a:bodyPr/>
          <a:lstStyle/>
          <a:p>
            <a:pPr algn="ctr"/>
            <a:r>
              <a:rPr lang="en-US" dirty="0" smtClean="0"/>
              <a:t>Solving computer problems.</a:t>
            </a:r>
            <a:endParaRPr lang="en-US" dirty="0"/>
          </a:p>
        </p:txBody>
      </p:sp>
      <p:sp>
        <p:nvSpPr>
          <p:cNvPr id="3" name="Subtitle 2"/>
          <p:cNvSpPr>
            <a:spLocks noGrp="1"/>
          </p:cNvSpPr>
          <p:nvPr>
            <p:ph type="subTitle" idx="1"/>
          </p:nvPr>
        </p:nvSpPr>
        <p:spPr>
          <a:xfrm>
            <a:off x="683568" y="3861048"/>
            <a:ext cx="7772400" cy="936104"/>
          </a:xfrm>
        </p:spPr>
        <p:txBody>
          <a:bodyPr>
            <a:normAutofit lnSpcReduction="10000"/>
          </a:bodyPr>
          <a:lstStyle/>
          <a:p>
            <a:pPr algn="l"/>
            <a:r>
              <a:rPr lang="en-US" dirty="0" smtClean="0"/>
              <a:t>Done by : William </a:t>
            </a:r>
            <a:r>
              <a:rPr lang="en-US" dirty="0" err="1" smtClean="0"/>
              <a:t>Ayoub</a:t>
            </a:r>
            <a:r>
              <a:rPr lang="en-US" dirty="0" smtClean="0"/>
              <a:t> </a:t>
            </a:r>
          </a:p>
          <a:p>
            <a:pPr algn="l"/>
            <a:r>
              <a:rPr lang="en-US" dirty="0" smtClean="0"/>
              <a:t>8c</a:t>
            </a:r>
            <a:endParaRPr lang="en-US" dirty="0"/>
          </a:p>
        </p:txBody>
      </p:sp>
    </p:spTree>
    <p:extLst>
      <p:ext uri="{BB962C8B-B14F-4D97-AF65-F5344CB8AC3E}">
        <p14:creationId xmlns:p14="http://schemas.microsoft.com/office/powerpoint/2010/main" val="2754999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2667752"/>
          </a:xfrm>
        </p:spPr>
        <p:txBody>
          <a:bodyPr/>
          <a:lstStyle/>
          <a:p>
            <a:r>
              <a:rPr lang="en-US" dirty="0" smtClean="0"/>
              <a:t>When you see a suspicious message from an unknown user don’t ever try to open it or send him any message, because the hacker can take anything from you and steal your information, contacts, banking details and maybe even you</a:t>
            </a:r>
            <a:r>
              <a:rPr lang="en-US" dirty="0"/>
              <a:t> </a:t>
            </a:r>
            <a:r>
              <a:rPr lang="en-US" dirty="0" smtClean="0"/>
              <a:t>identification. </a:t>
            </a:r>
          </a:p>
        </p:txBody>
      </p:sp>
      <p:sp>
        <p:nvSpPr>
          <p:cNvPr id="3" name="Title 2"/>
          <p:cNvSpPr>
            <a:spLocks noGrp="1"/>
          </p:cNvSpPr>
          <p:nvPr>
            <p:ph type="title"/>
          </p:nvPr>
        </p:nvSpPr>
        <p:spPr/>
        <p:txBody>
          <a:bodyPr>
            <a:normAutofit fontScale="90000"/>
          </a:bodyPr>
          <a:lstStyle/>
          <a:p>
            <a:r>
              <a:rPr lang="en-US" dirty="0" smtClean="0"/>
              <a:t>How to act safely and responsibly with viruses in your computer.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4216540"/>
            <a:ext cx="6480720" cy="2636912"/>
          </a:xfrm>
          <a:prstGeom prst="rect">
            <a:avLst/>
          </a:prstGeom>
        </p:spPr>
      </p:pic>
    </p:spTree>
    <p:extLst>
      <p:ext uri="{BB962C8B-B14F-4D97-AF65-F5344CB8AC3E}">
        <p14:creationId xmlns:p14="http://schemas.microsoft.com/office/powerpoint/2010/main" val="3659757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3096344"/>
          </a:xfrm>
        </p:spPr>
        <p:txBody>
          <a:bodyPr/>
          <a:lstStyle/>
          <a:p>
            <a:r>
              <a:rPr lang="en-US" dirty="0" smtClean="0"/>
              <a:t>If you receive an email from a work company first think to do it check with what the companies site ends with like : if it ends with .com , .</a:t>
            </a:r>
            <a:r>
              <a:rPr lang="en-US" dirty="0" err="1" smtClean="0"/>
              <a:t>gov</a:t>
            </a:r>
            <a:r>
              <a:rPr lang="en-US" dirty="0" smtClean="0"/>
              <a:t> , .</a:t>
            </a:r>
            <a:r>
              <a:rPr lang="en-US" dirty="0" err="1" smtClean="0"/>
              <a:t>jo</a:t>
            </a:r>
            <a:r>
              <a:rPr lang="en-US" dirty="0" smtClean="0"/>
              <a:t> , .</a:t>
            </a:r>
            <a:r>
              <a:rPr lang="en-US" dirty="0" err="1" smtClean="0"/>
              <a:t>edu</a:t>
            </a:r>
            <a:r>
              <a:rPr lang="en-US" dirty="0" smtClean="0"/>
              <a:t> , and </a:t>
            </a:r>
            <a:r>
              <a:rPr lang="en-US" dirty="0" err="1" smtClean="0"/>
              <a:t>.net</a:t>
            </a:r>
            <a:r>
              <a:rPr lang="en-US" dirty="0" smtClean="0"/>
              <a:t> then its real but if it doesn’t end with any of those extensions the its fake and the company wants to scan you and lure in something.</a:t>
            </a:r>
            <a:endParaRPr lang="en-US" dirty="0"/>
          </a:p>
        </p:txBody>
      </p:sp>
      <p:sp>
        <p:nvSpPr>
          <p:cNvPr id="3" name="Title 2"/>
          <p:cNvSpPr>
            <a:spLocks noGrp="1"/>
          </p:cNvSpPr>
          <p:nvPr>
            <p:ph type="title"/>
          </p:nvPr>
        </p:nvSpPr>
        <p:spPr>
          <a:xfrm>
            <a:off x="457200" y="116632"/>
            <a:ext cx="8229600" cy="1512168"/>
          </a:xfrm>
        </p:spPr>
        <p:txBody>
          <a:bodyPr>
            <a:normAutofit fontScale="90000"/>
          </a:bodyPr>
          <a:lstStyle/>
          <a:p>
            <a:r>
              <a:rPr lang="en-US" dirty="0" smtClean="0"/>
              <a:t>I know what your thinking what does an email have to do with computer problems.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4797151"/>
            <a:ext cx="4392488" cy="2005907"/>
          </a:xfrm>
          <a:prstGeom prst="rect">
            <a:avLst/>
          </a:prstGeom>
        </p:spPr>
      </p:pic>
    </p:spTree>
    <p:extLst>
      <p:ext uri="{BB962C8B-B14F-4D97-AF65-F5344CB8AC3E}">
        <p14:creationId xmlns:p14="http://schemas.microsoft.com/office/powerpoint/2010/main" val="3655048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484784"/>
            <a:ext cx="7776864" cy="3528392"/>
          </a:xfrm>
        </p:spPr>
        <p:txBody>
          <a:bodyPr>
            <a:normAutofit lnSpcReduction="10000"/>
          </a:bodyPr>
          <a:lstStyle/>
          <a:p>
            <a:r>
              <a:rPr lang="en-US" dirty="0" smtClean="0"/>
              <a:t>If your screen has been has been hacked always ask for your parents help.</a:t>
            </a:r>
          </a:p>
          <a:p>
            <a:r>
              <a:rPr lang="en-US" dirty="0" smtClean="0"/>
              <a:t>If your computer has overheated firstly get away from it, secondly close all the tabs, thirdly check if the insides of the computer such as the fans.</a:t>
            </a:r>
          </a:p>
          <a:p>
            <a:r>
              <a:rPr lang="en-US" dirty="0" smtClean="0"/>
              <a:t>If your computer isn’t processing then it might be an internet problem or a server problem.</a:t>
            </a:r>
            <a:endParaRPr lang="en-US" dirty="0"/>
          </a:p>
        </p:txBody>
      </p:sp>
      <p:sp>
        <p:nvSpPr>
          <p:cNvPr id="3" name="Title 2"/>
          <p:cNvSpPr>
            <a:spLocks noGrp="1"/>
          </p:cNvSpPr>
          <p:nvPr>
            <p:ph type="title"/>
          </p:nvPr>
        </p:nvSpPr>
        <p:spPr/>
        <p:txBody>
          <a:bodyPr>
            <a:normAutofit fontScale="90000"/>
          </a:bodyPr>
          <a:lstStyle/>
          <a:p>
            <a:r>
              <a:rPr lang="en-US" dirty="0" smtClean="0"/>
              <a:t>Types of problems you may have in your computer.</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9792" y="4653136"/>
            <a:ext cx="5184576" cy="2204864"/>
          </a:xfrm>
          <a:prstGeom prst="rect">
            <a:avLst/>
          </a:prstGeom>
        </p:spPr>
      </p:pic>
    </p:spTree>
    <p:extLst>
      <p:ext uri="{BB962C8B-B14F-4D97-AF65-F5344CB8AC3E}">
        <p14:creationId xmlns:p14="http://schemas.microsoft.com/office/powerpoint/2010/main" val="1057246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1954" y="1052736"/>
            <a:ext cx="6213376" cy="504056"/>
          </a:xfrm>
        </p:spPr>
        <p:txBody>
          <a:bodyPr/>
          <a:lstStyle/>
          <a:p>
            <a:pPr marL="109728" indent="0" algn="ctr">
              <a:buNone/>
            </a:pPr>
            <a:r>
              <a:rPr lang="en-US" dirty="0" smtClean="0"/>
              <a:t>Thank you for being here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91" y="2060848"/>
            <a:ext cx="7161302" cy="3645024"/>
          </a:xfrm>
          <a:prstGeom prst="rect">
            <a:avLst/>
          </a:prstGeom>
        </p:spPr>
      </p:pic>
    </p:spTree>
    <p:extLst>
      <p:ext uri="{BB962C8B-B14F-4D97-AF65-F5344CB8AC3E}">
        <p14:creationId xmlns:p14="http://schemas.microsoft.com/office/powerpoint/2010/main" val="34845383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TotalTime>
  <Words>231</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Solving computer problems.</vt:lpstr>
      <vt:lpstr>How to act safely and responsibly with viruses in your computer.  </vt:lpstr>
      <vt:lpstr>I know what your thinking what does an email have to do with computer problems.</vt:lpstr>
      <vt:lpstr>Types of problems you may have in your computer.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computer problems.</dc:title>
  <dc:creator>Q4C</dc:creator>
  <cp:lastModifiedBy>Q4C</cp:lastModifiedBy>
  <cp:revision>6</cp:revision>
  <dcterms:created xsi:type="dcterms:W3CDTF">2023-09-15T09:28:50Z</dcterms:created>
  <dcterms:modified xsi:type="dcterms:W3CDTF">2023-09-15T10:51:03Z</dcterms:modified>
</cp:coreProperties>
</file>