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6F43579-7FE3-4951-98CC-A821D00E494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240DA75-07C9-4736-83B7-5A4D3C5AFE09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402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3579-7FE3-4951-98CC-A821D00E494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DA75-07C9-4736-83B7-5A4D3C5AF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9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3579-7FE3-4951-98CC-A821D00E494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DA75-07C9-4736-83B7-5A4D3C5AF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92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3579-7FE3-4951-98CC-A821D00E494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DA75-07C9-4736-83B7-5A4D3C5AFE0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9495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3579-7FE3-4951-98CC-A821D00E494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DA75-07C9-4736-83B7-5A4D3C5AF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01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3579-7FE3-4951-98CC-A821D00E494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DA75-07C9-4736-83B7-5A4D3C5AF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07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3579-7FE3-4951-98CC-A821D00E494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DA75-07C9-4736-83B7-5A4D3C5AF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75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3579-7FE3-4951-98CC-A821D00E494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DA75-07C9-4736-83B7-5A4D3C5AF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62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3579-7FE3-4951-98CC-A821D00E494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DA75-07C9-4736-83B7-5A4D3C5AF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8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3579-7FE3-4951-98CC-A821D00E494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DA75-07C9-4736-83B7-5A4D3C5AF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7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3579-7FE3-4951-98CC-A821D00E494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DA75-07C9-4736-83B7-5A4D3C5AF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4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3579-7FE3-4951-98CC-A821D00E494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DA75-07C9-4736-83B7-5A4D3C5AF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5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3579-7FE3-4951-98CC-A821D00E494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DA75-07C9-4736-83B7-5A4D3C5AF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2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3579-7FE3-4951-98CC-A821D00E494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DA75-07C9-4736-83B7-5A4D3C5AF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0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3579-7FE3-4951-98CC-A821D00E494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DA75-07C9-4736-83B7-5A4D3C5AF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9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3579-7FE3-4951-98CC-A821D00E494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DA75-07C9-4736-83B7-5A4D3C5AF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6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3579-7FE3-4951-98CC-A821D00E494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DA75-07C9-4736-83B7-5A4D3C5AF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7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6F43579-7FE3-4951-98CC-A821D00E494E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240DA75-07C9-4736-83B7-5A4D3C5AF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8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6A545-8212-7E65-E5C9-91189FB44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3479413" y="1967010"/>
            <a:ext cx="7214189" cy="1893068"/>
          </a:xfrm>
        </p:spPr>
        <p:txBody>
          <a:bodyPr>
            <a:normAutofit fontScale="90000"/>
          </a:bodyPr>
          <a:lstStyle/>
          <a:p>
            <a:r>
              <a:rPr lang="en-US" dirty="0"/>
              <a:t>Cybercrime danger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3FFEF-2725-7FA8-8C3A-1CB7571FB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276447">
            <a:off x="-607199" y="3153833"/>
            <a:ext cx="9755187" cy="550333"/>
          </a:xfrm>
        </p:spPr>
        <p:txBody>
          <a:bodyPr/>
          <a:lstStyle/>
          <a:p>
            <a:pPr algn="ctr"/>
            <a:r>
              <a:rPr lang="en-US" sz="6600" dirty="0"/>
              <a:t>Be Careful </a:t>
            </a:r>
          </a:p>
        </p:txBody>
      </p:sp>
      <p:pic>
        <p:nvPicPr>
          <p:cNvPr id="1026" name="Picture 2" descr="Signs Your Cyber Security Experts are in Danger | Cyber Attacks">
            <a:extLst>
              <a:ext uri="{FF2B5EF4-FFF2-40B4-BE49-F238E27FC236}">
                <a16:creationId xmlns:a16="http://schemas.microsoft.com/office/drawing/2014/main" id="{7DF7AD7E-1CA6-57A9-5DA5-D643D06E8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80" y="38568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uses of CyberCrime and Preventive Measures - Krazytech">
            <a:extLst>
              <a:ext uri="{FF2B5EF4-FFF2-40B4-BE49-F238E27FC236}">
                <a16:creationId xmlns:a16="http://schemas.microsoft.com/office/drawing/2014/main" id="{E84F467E-E2ED-9A97-6540-E9FDBAFFD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30" y="4525535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48C6DE-1FFD-9D21-91F6-A379AF98ED38}"/>
              </a:ext>
            </a:extLst>
          </p:cNvPr>
          <p:cNvSpPr txBox="1"/>
          <p:nvPr/>
        </p:nvSpPr>
        <p:spPr>
          <a:xfrm rot="20845598">
            <a:off x="3182372" y="2321921"/>
            <a:ext cx="242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Phishing create fake websites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B7A6E8-EDD9-098F-CB5F-254CAA385CBF}"/>
              </a:ext>
            </a:extLst>
          </p:cNvPr>
          <p:cNvSpPr txBox="1"/>
          <p:nvPr/>
        </p:nvSpPr>
        <p:spPr>
          <a:xfrm rot="20845598">
            <a:off x="6494634" y="477074"/>
            <a:ext cx="242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Identify theft steals your person’s name and address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E74D1-F4F5-F136-C927-6F6C53CB6AC2}"/>
              </a:ext>
            </a:extLst>
          </p:cNvPr>
          <p:cNvSpPr txBox="1"/>
          <p:nvPr/>
        </p:nvSpPr>
        <p:spPr>
          <a:xfrm rot="20845598">
            <a:off x="88710" y="2287608"/>
            <a:ext cx="242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Scamming sends out and email asks for money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76A339-48A2-5EA5-07E9-A37A8FC03273}"/>
              </a:ext>
            </a:extLst>
          </p:cNvPr>
          <p:cNvSpPr txBox="1"/>
          <p:nvPr/>
        </p:nvSpPr>
        <p:spPr>
          <a:xfrm rot="20845598">
            <a:off x="3423790" y="592406"/>
            <a:ext cx="2535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Hacking and stealing your personal information </a:t>
            </a:r>
          </a:p>
        </p:txBody>
      </p:sp>
      <p:pic>
        <p:nvPicPr>
          <p:cNvPr id="1030" name="Picture 6" descr="Beware of unseen dangers, consumers cautioned">
            <a:extLst>
              <a:ext uri="{FF2B5EF4-FFF2-40B4-BE49-F238E27FC236}">
                <a16:creationId xmlns:a16="http://schemas.microsoft.com/office/drawing/2014/main" id="{502003B2-A9C4-5A8D-3928-870C28284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83" y="3833153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Use of AI in Detecting and Preventing Cybercrime">
            <a:extLst>
              <a:ext uri="{FF2B5EF4-FFF2-40B4-BE49-F238E27FC236}">
                <a16:creationId xmlns:a16="http://schemas.microsoft.com/office/drawing/2014/main" id="{6FCB975D-B584-8935-2D74-7C3D00DC7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323" y="4421258"/>
            <a:ext cx="2088874" cy="134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104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50</TotalTime>
  <Words>30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Impact</vt:lpstr>
      <vt:lpstr>Main Event</vt:lpstr>
      <vt:lpstr>Cybercrime danger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Cybercrime danger </dc:title>
  <dc:creator>MyLenovo</dc:creator>
  <cp:lastModifiedBy>MyLenovo</cp:lastModifiedBy>
  <cp:revision>5</cp:revision>
  <dcterms:created xsi:type="dcterms:W3CDTF">2023-09-13T15:58:33Z</dcterms:created>
  <dcterms:modified xsi:type="dcterms:W3CDTF">2023-09-13T16:49:20Z</dcterms:modified>
</cp:coreProperties>
</file>