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D4E3-997D-22F1-7BE7-BC3C7BB63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DBEC4-15BD-7F25-B4A2-EBBCBDFA1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72FEB-5D3A-F51F-D358-011931F5C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46CC-14D4-CDE9-26CF-38E32CE16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CD9A5-F895-1A76-D838-51BAFC73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424559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4A8A-2408-B5F6-1F99-AF51292D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31F28-D183-ECF0-195E-17AD3405B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F7B4C-3B9A-3EBB-C1EE-5D0AA899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01D79-8945-B4C1-57D1-86BDF2124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8D006-A728-B3B5-56BC-39D3DF35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99947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290110-592C-05B8-3314-7295EFC12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EF05B-2E7C-F461-0A80-C827F2784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AD563-0581-31B5-2991-FC3C18D10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C9CA0-742E-941C-F008-F0B0D9B8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BA419-32F9-27F8-B43E-12E91BB3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81314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6BB0E-F3DD-E5F4-3D69-FCB2EAA9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52A9D-4E49-D270-1DC4-D01DDCEF2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BBC6A-2CEF-FB4C-FA81-7BAD9132B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29C7B-8659-47F0-FE1B-F061889B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4B642-EC9D-F848-450E-6631E7EDA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9287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CEDB-A51C-9067-D0E9-40EDCBE0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D7EF3-342B-0982-A28B-6DBA54C32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08933-C9DC-E66D-8718-BB9109DC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16138-A2E7-D1F1-2985-9B507AD3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80C77-D7C6-1F7D-84D9-8007C2BCB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58149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40A6-6C0C-3F10-7CAD-4CC6B0614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A7745-9B08-8F4E-3366-ABD67CADD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8CB9C-DE46-E26A-4328-C9BC8E2D0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EB73E-BD07-85CA-D9A8-23F1A5DE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FD42F-1DCB-7D7B-FCC2-A20D3864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4A81D-1494-2676-E638-1E26D5A3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59437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2415C-DA47-6C61-81D7-00ADE1824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02B44-6E87-FC7D-D576-1B3F185ED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129AA-217A-BD5B-D0DC-401C465BE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1C220-EB6F-F933-1AE2-75A879253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D511F7-AFEA-1A0D-C819-DA561734D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33581-575E-B47F-7732-B96FBFD3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54FBF5-F104-E6C5-0A5D-F33D81DE1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F91BC9-027D-AD9B-84BE-DEF8F6FA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24503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25C89-02A5-F39B-4F1E-F4701232D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98DAFD-F32C-D03F-AB75-76FAA19C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0F2B-EEA2-DBF4-218E-6FE0C3142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40527-D1B2-C45D-F71C-15D209E6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55862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CE9E85-4545-4819-666E-DE5C7DE1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46FF6A-38B0-DF20-D5F2-A09A614FC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0F43D-6FD4-8640-0AB3-FC47D3E9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07473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8C224-C8EE-ED4F-5973-57ECDA281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66CFA-BF58-FB51-524A-06356E0F3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4FC54-F4DE-9B89-5E14-50A7C5856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9C448-4755-1906-EF7E-207C74B1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BF6D4-10F8-C27B-4377-263B2319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5A477-DA19-CED5-5FBB-CD167D16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36239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217DE-64F7-B2A9-FB26-E57B84277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9EFA8-C159-E32E-F818-5E631D8AC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C7B05-EE86-D5EA-F8C5-EB0E4A0A3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B5F75-7390-20BB-A215-9D2711686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703C1-AFF1-7499-A401-94AF1AC4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4CC48-FA47-99F9-DEFE-B6A1AC13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32935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28F9BE-0468-3351-CB0B-0A1E37DD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D55A0-C081-B337-30F5-3DEFB0D7B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75920-CCAF-B6B4-8916-BEFEA180B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720C0-1F7F-0843-B0F5-FD3CC84FBD58}" type="datetimeFigureOut">
              <a:rPr lang="" smtClean="0"/>
              <a:t>09/09/2023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AA573-31AE-0041-07E6-513201B87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E30AF-42E6-8134-D54F-69CC01B65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CE415-EAFC-CC4B-95CD-835ECA2D2C0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72573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4466-045C-4E49-31A1-87C2C025F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dirty="0"/>
              <a:t>Welcome to </a:t>
            </a:r>
            <a:r>
              <a:rPr lang="en-US" dirty="0" err="1"/>
              <a:t>mireilles</a:t>
            </a:r>
            <a:r>
              <a:rPr lang="en-US" dirty="0"/>
              <a:t> online shopping</a:t>
            </a:r>
            <a:endParaRPr lang="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8DC41-CDF8-625F-F19B-900E96146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Done by </a:t>
            </a:r>
            <a:r>
              <a:rPr lang="en-US" dirty="0" err="1"/>
              <a:t>Mireille</a:t>
            </a:r>
            <a:r>
              <a:rPr lang="en-US" dirty="0"/>
              <a:t> </a:t>
            </a:r>
            <a:r>
              <a:rPr lang="en-US" dirty="0" err="1"/>
              <a:t>boury</a:t>
            </a: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43620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8B3C6-BD92-7908-67F5-0C60DBAE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fill these </a:t>
            </a:r>
            <a:r>
              <a:rPr lang="en-US" dirty="0" err="1"/>
              <a:t>informations</a:t>
            </a:r>
            <a:endParaRPr lang="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258A6-2DEB-9F65-3B90-3633015B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Username:</a:t>
            </a:r>
          </a:p>
          <a:p>
            <a:r>
              <a:rPr lang="en-US" dirty="0" err="1"/>
              <a:t>Adress</a:t>
            </a:r>
            <a:r>
              <a:rPr lang="en-US" dirty="0"/>
              <a:t>:</a:t>
            </a:r>
          </a:p>
          <a:p>
            <a:r>
              <a:rPr lang="en-US" dirty="0"/>
              <a:t>Phone number:</a:t>
            </a:r>
          </a:p>
          <a:p>
            <a:r>
              <a:rPr lang="en-US" dirty="0"/>
              <a:t>Email:</a:t>
            </a:r>
          </a:p>
          <a:p>
            <a:r>
              <a:rPr lang="en-US" dirty="0"/>
              <a:t>Country:</a:t>
            </a:r>
          </a:p>
          <a:p>
            <a:r>
              <a:rPr lang="en-US" dirty="0"/>
              <a:t>Credit card number: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6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074CF9-2DB7-4183-F63F-B904FD47D2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u </a:t>
            </a:r>
            <a:r>
              <a:rPr lang="en-US"/>
              <a:t>for visiting </a:t>
            </a:r>
            <a:endParaRPr lang="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981DC2-F571-FEAA-32F4-B14BEB806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"/>
          </a:p>
        </p:txBody>
      </p:sp>
    </p:spTree>
    <p:extLst>
      <p:ext uri="{BB962C8B-B14F-4D97-AF65-F5344CB8AC3E}">
        <p14:creationId xmlns:p14="http://schemas.microsoft.com/office/powerpoint/2010/main" val="438686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Welcome to mireilles online shopping</vt:lpstr>
      <vt:lpstr>Please fill these informations</vt:lpstr>
      <vt:lpstr>Thank u for visiting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4</cp:revision>
  <dcterms:created xsi:type="dcterms:W3CDTF">2023-09-08T17:21:47Z</dcterms:created>
  <dcterms:modified xsi:type="dcterms:W3CDTF">2023-09-09T16:21:15Z</dcterms:modified>
</cp:coreProperties>
</file>