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ma alrahib" userId="6b4b1f22ca53ae12" providerId="LiveId" clId="{7C248985-6B27-478A-A739-64F81EB40CE6}"/>
    <pc:docChg chg="custSel modSld">
      <pc:chgData name="lama alrahib" userId="6b4b1f22ca53ae12" providerId="LiveId" clId="{7C248985-6B27-478A-A739-64F81EB40CE6}" dt="2023-09-08T09:48:00.677" v="88" actId="20577"/>
      <pc:docMkLst>
        <pc:docMk/>
      </pc:docMkLst>
      <pc:sldChg chg="addSp delSp modSp mod">
        <pc:chgData name="lama alrahib" userId="6b4b1f22ca53ae12" providerId="LiveId" clId="{7C248985-6B27-478A-A739-64F81EB40CE6}" dt="2023-09-08T09:48:00.677" v="88" actId="20577"/>
        <pc:sldMkLst>
          <pc:docMk/>
          <pc:sldMk cId="2620502902" sldId="257"/>
        </pc:sldMkLst>
        <pc:spChg chg="del mod">
          <ac:chgData name="lama alrahib" userId="6b4b1f22ca53ae12" providerId="LiveId" clId="{7C248985-6B27-478A-A739-64F81EB40CE6}" dt="2023-09-08T09:45:26.653" v="11" actId="478"/>
          <ac:spMkLst>
            <pc:docMk/>
            <pc:sldMk cId="2620502902" sldId="257"/>
            <ac:spMk id="29" creationId="{E2F20F09-F0FD-1D69-4829-EBF098DC25F8}"/>
          </ac:spMkLst>
        </pc:spChg>
        <pc:spChg chg="mod">
          <ac:chgData name="lama alrahib" userId="6b4b1f22ca53ae12" providerId="LiveId" clId="{7C248985-6B27-478A-A739-64F81EB40CE6}" dt="2023-09-08T09:45:47.139" v="33" actId="20577"/>
          <ac:spMkLst>
            <pc:docMk/>
            <pc:sldMk cId="2620502902" sldId="257"/>
            <ac:spMk id="30" creationId="{FBF4FA10-320C-94E0-AF59-A8FB3E2DF955}"/>
          </ac:spMkLst>
        </pc:spChg>
        <pc:spChg chg="mod">
          <ac:chgData name="lama alrahib" userId="6b4b1f22ca53ae12" providerId="LiveId" clId="{7C248985-6B27-478A-A739-64F81EB40CE6}" dt="2023-09-08T09:47:52.488" v="64" actId="20577"/>
          <ac:spMkLst>
            <pc:docMk/>
            <pc:sldMk cId="2620502902" sldId="257"/>
            <ac:spMk id="31" creationId="{318BA313-D1C1-5020-4B55-82D9461D9595}"/>
          </ac:spMkLst>
        </pc:spChg>
        <pc:spChg chg="mod">
          <ac:chgData name="lama alrahib" userId="6b4b1f22ca53ae12" providerId="LiveId" clId="{7C248985-6B27-478A-A739-64F81EB40CE6}" dt="2023-09-08T09:48:00.677" v="88" actId="20577"/>
          <ac:spMkLst>
            <pc:docMk/>
            <pc:sldMk cId="2620502902" sldId="257"/>
            <ac:spMk id="32" creationId="{CA7CBE17-4F98-C9D1-4E9E-74AB7E41EA9E}"/>
          </ac:spMkLst>
        </pc:spChg>
        <pc:spChg chg="add mod">
          <ac:chgData name="lama alrahib" userId="6b4b1f22ca53ae12" providerId="LiveId" clId="{7C248985-6B27-478A-A739-64F81EB40CE6}" dt="2023-09-08T09:47:35.440" v="47" actId="20577"/>
          <ac:spMkLst>
            <pc:docMk/>
            <pc:sldMk cId="2620502902" sldId="257"/>
            <ac:spMk id="33" creationId="{D0840C4E-944E-B7C8-5F32-733D93B71394}"/>
          </ac:spMkLst>
        </pc:spChg>
        <pc:picChg chg="mod">
          <ac:chgData name="lama alrahib" userId="6b4b1f22ca53ae12" providerId="LiveId" clId="{7C248985-6B27-478A-A739-64F81EB40CE6}" dt="2023-09-08T09:45:03.300" v="7" actId="1076"/>
          <ac:picMkLst>
            <pc:docMk/>
            <pc:sldMk cId="2620502902" sldId="257"/>
            <ac:picMk id="24" creationId="{303E9179-5889-7A04-6323-7E118796364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6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95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46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44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79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78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40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2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9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7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1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3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7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FEB9D9E-5683-490D-95FD-9D9A81EE529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8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tudy-school-learn-education-1968077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pxhere.com/en/photo/1585491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79399-3B4C-A6B9-B8B8-E4229AF331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my own registration 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1135DC-1996-BC2A-F3C7-75438B6D7E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Mourad </a:t>
            </a:r>
            <a:r>
              <a:rPr lang="en-US" dirty="0" err="1"/>
              <a:t>Madain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50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303E9179-5889-7A04-6323-7E1187963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36752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31341A-93D2-9D56-50C4-F2D1287DA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119742"/>
            <a:ext cx="8761413" cy="9189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REGISTER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A50B444-FADD-6C4E-E05D-8046AF9437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438939" y="898863"/>
            <a:ext cx="5314121" cy="167137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D7C8B989-95B6-658C-1B96-335CD8A39C28}"/>
              </a:ext>
            </a:extLst>
          </p:cNvPr>
          <p:cNvSpPr/>
          <p:nvPr/>
        </p:nvSpPr>
        <p:spPr>
          <a:xfrm>
            <a:off x="1154953" y="1389316"/>
            <a:ext cx="1868556" cy="84482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8D35DE3-C26A-E4A0-0D86-6D7A86E17F8E}"/>
              </a:ext>
            </a:extLst>
          </p:cNvPr>
          <p:cNvSpPr/>
          <p:nvPr/>
        </p:nvSpPr>
        <p:spPr>
          <a:xfrm>
            <a:off x="9520748" y="1315144"/>
            <a:ext cx="1802296" cy="91899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D71881-7944-952F-AC74-81AF675C026B}"/>
              </a:ext>
            </a:extLst>
          </p:cNvPr>
          <p:cNvSpPr txBox="1"/>
          <p:nvPr/>
        </p:nvSpPr>
        <p:spPr>
          <a:xfrm>
            <a:off x="3641104" y="6016487"/>
            <a:ext cx="455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Already have an account?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Sign In</a:t>
            </a:r>
          </a:p>
        </p:txBody>
      </p:sp>
      <p:sp>
        <p:nvSpPr>
          <p:cNvPr id="30" name="Flowchart: Alternate Process 29">
            <a:extLst>
              <a:ext uri="{FF2B5EF4-FFF2-40B4-BE49-F238E27FC236}">
                <a16:creationId xmlns:a16="http://schemas.microsoft.com/office/drawing/2014/main" id="{FBF4FA10-320C-94E0-AF59-A8FB3E2DF955}"/>
              </a:ext>
            </a:extLst>
          </p:cNvPr>
          <p:cNvSpPr/>
          <p:nvPr/>
        </p:nvSpPr>
        <p:spPr>
          <a:xfrm>
            <a:off x="2983752" y="4811921"/>
            <a:ext cx="5696422" cy="369331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Date of birth: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318BA313-D1C1-5020-4B55-82D9461D9595}"/>
              </a:ext>
            </a:extLst>
          </p:cNvPr>
          <p:cNvSpPr/>
          <p:nvPr/>
        </p:nvSpPr>
        <p:spPr>
          <a:xfrm>
            <a:off x="3023509" y="5228645"/>
            <a:ext cx="5656665" cy="338192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Email:</a:t>
            </a: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CA7CBE17-4F98-C9D1-4E9E-74AB7E41EA9E}"/>
              </a:ext>
            </a:extLst>
          </p:cNvPr>
          <p:cNvSpPr/>
          <p:nvPr/>
        </p:nvSpPr>
        <p:spPr>
          <a:xfrm>
            <a:off x="3023509" y="5632548"/>
            <a:ext cx="5656665" cy="338193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Password</a:t>
            </a:r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</a:t>
            </a:r>
          </a:p>
        </p:txBody>
      </p:sp>
      <p:sp>
        <p:nvSpPr>
          <p:cNvPr id="33" name="Flowchart: Alternate Process 32">
            <a:extLst>
              <a:ext uri="{FF2B5EF4-FFF2-40B4-BE49-F238E27FC236}">
                <a16:creationId xmlns:a16="http://schemas.microsoft.com/office/drawing/2014/main" id="{D0840C4E-944E-B7C8-5F32-733D93B71394}"/>
              </a:ext>
            </a:extLst>
          </p:cNvPr>
          <p:cNvSpPr/>
          <p:nvPr/>
        </p:nvSpPr>
        <p:spPr>
          <a:xfrm>
            <a:off x="2955235" y="4341386"/>
            <a:ext cx="5724939" cy="369331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Name:</a:t>
            </a:r>
          </a:p>
        </p:txBody>
      </p:sp>
    </p:spTree>
    <p:extLst>
      <p:ext uri="{BB962C8B-B14F-4D97-AF65-F5344CB8AC3E}">
        <p14:creationId xmlns:p14="http://schemas.microsoft.com/office/powerpoint/2010/main" val="2620502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921</TotalTime>
  <Words>28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Creating my own registration form</vt:lpstr>
      <vt:lpstr>REGISTER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my own registration form</dc:title>
  <dc:creator>lama alrahib</dc:creator>
  <cp:lastModifiedBy>lama alrahib</cp:lastModifiedBy>
  <cp:revision>1</cp:revision>
  <dcterms:created xsi:type="dcterms:W3CDTF">2023-09-07T18:27:13Z</dcterms:created>
  <dcterms:modified xsi:type="dcterms:W3CDTF">2023-09-08T09:48:39Z</dcterms:modified>
</cp:coreProperties>
</file>