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12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07F98-F031-4604-AC71-5BA9E67F9ADD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CAD0-D590-423F-90E9-8DCD46AA4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55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07F98-F031-4604-AC71-5BA9E67F9ADD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CAD0-D590-423F-90E9-8DCD46AA4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87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07F98-F031-4604-AC71-5BA9E67F9ADD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CAD0-D590-423F-90E9-8DCD46AA4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2007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07F98-F031-4604-AC71-5BA9E67F9ADD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CAD0-D590-423F-90E9-8DCD46AA4F6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45254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07F98-F031-4604-AC71-5BA9E67F9ADD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CAD0-D590-423F-90E9-8DCD46AA4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4981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07F98-F031-4604-AC71-5BA9E67F9ADD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CAD0-D590-423F-90E9-8DCD46AA4F6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20194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07F98-F031-4604-AC71-5BA9E67F9ADD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CAD0-D590-423F-90E9-8DCD46AA4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4269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07F98-F031-4604-AC71-5BA9E67F9ADD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CAD0-D590-423F-90E9-8DCD46AA4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9661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07F98-F031-4604-AC71-5BA9E67F9ADD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CAD0-D590-423F-90E9-8DCD46AA4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42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07F98-F031-4604-AC71-5BA9E67F9ADD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CAD0-D590-423F-90E9-8DCD46AA4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062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07F98-F031-4604-AC71-5BA9E67F9ADD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CAD0-D590-423F-90E9-8DCD46AA4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894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07F98-F031-4604-AC71-5BA9E67F9ADD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CAD0-D590-423F-90E9-8DCD46AA4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971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07F98-F031-4604-AC71-5BA9E67F9ADD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CAD0-D590-423F-90E9-8DCD46AA4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246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07F98-F031-4604-AC71-5BA9E67F9ADD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CAD0-D590-423F-90E9-8DCD46AA4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086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07F98-F031-4604-AC71-5BA9E67F9ADD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CAD0-D590-423F-90E9-8DCD46AA4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849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07F98-F031-4604-AC71-5BA9E67F9ADD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CAD0-D590-423F-90E9-8DCD46AA4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510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07F98-F031-4604-AC71-5BA9E67F9ADD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CAD0-D590-423F-90E9-8DCD46AA4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085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DE07F98-F031-4604-AC71-5BA9E67F9ADD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ABCCAD0-D590-423F-90E9-8DCD46AA4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7132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  <p:sldLayoutId id="2147483787" r:id="rId14"/>
    <p:sldLayoutId id="2147483788" r:id="rId15"/>
    <p:sldLayoutId id="2147483789" r:id="rId16"/>
    <p:sldLayoutId id="214748379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8874" y="360592"/>
            <a:ext cx="7439890" cy="69826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 smtClean="0">
                <a:solidFill>
                  <a:schemeClr val="accent6"/>
                </a:solidFill>
              </a:rPr>
              <a:t>Registration </a:t>
            </a:r>
            <a:r>
              <a:rPr lang="en-US" sz="4400" b="1" dirty="0" smtClean="0">
                <a:solidFill>
                  <a:schemeClr val="accent6"/>
                </a:solidFill>
              </a:rPr>
              <a:t>Form</a:t>
            </a:r>
            <a:endParaRPr lang="en-US" sz="4400" b="1" dirty="0">
              <a:solidFill>
                <a:schemeClr val="accent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6831" y="1290259"/>
            <a:ext cx="1626524" cy="45457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Name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06831" y="3655096"/>
            <a:ext cx="1973752" cy="4545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100" dirty="0"/>
              <a:t>Email address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77307" y="2847866"/>
            <a:ext cx="1560023" cy="4587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100" dirty="0"/>
              <a:t>Phone</a:t>
            </a:r>
            <a:r>
              <a:rPr lang="en-US" sz="2000" dirty="0"/>
              <a:t>  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25094" y="4687542"/>
            <a:ext cx="2141913" cy="35179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100" dirty="0"/>
              <a:t>password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377307" y="2022139"/>
            <a:ext cx="1626524" cy="5629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100" dirty="0"/>
              <a:t>Country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33355" y="5842745"/>
            <a:ext cx="4637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Already have an account ? </a:t>
            </a:r>
            <a:r>
              <a:rPr lang="en-US" b="1" dirty="0" smtClean="0">
                <a:solidFill>
                  <a:schemeClr val="accent6"/>
                </a:solidFill>
              </a:rPr>
              <a:t>Sign in </a:t>
            </a:r>
            <a:endParaRPr lang="en-US" b="1" dirty="0">
              <a:solidFill>
                <a:schemeClr val="accent6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003829" y="1174717"/>
            <a:ext cx="4614256" cy="42300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2179553" y="2019363"/>
            <a:ext cx="1361670" cy="4230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2003829" y="2776896"/>
            <a:ext cx="4438533" cy="42300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2580583" y="3640750"/>
            <a:ext cx="4438533" cy="42300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2432167" y="4658475"/>
            <a:ext cx="4438533" cy="42300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818909" y="6392487"/>
            <a:ext cx="3108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i="1" dirty="0" smtClean="0"/>
              <a:t>Zaid </a:t>
            </a:r>
            <a:r>
              <a:rPr lang="en-US" sz="2000" b="1" i="1" dirty="0" err="1" smtClean="0"/>
              <a:t>Hieshan</a:t>
            </a:r>
            <a:r>
              <a:rPr lang="en-US" sz="2000" b="1" i="1" dirty="0" smtClean="0"/>
              <a:t> 7 “E”</a:t>
            </a:r>
            <a:endParaRPr lang="en-US" sz="2000" b="1" i="1" dirty="0"/>
          </a:p>
        </p:txBody>
      </p:sp>
      <p:sp>
        <p:nvSpPr>
          <p:cNvPr id="20" name="TextBox 19"/>
          <p:cNvSpPr txBox="1"/>
          <p:nvPr/>
        </p:nvSpPr>
        <p:spPr>
          <a:xfrm>
            <a:off x="4513812" y="2019363"/>
            <a:ext cx="119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Gender </a:t>
            </a:r>
            <a:endParaRPr 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5419899" y="2045744"/>
            <a:ext cx="1198186" cy="2759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Registration Confirm Email Address | Drupal.or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661" y="1142386"/>
            <a:ext cx="1792843" cy="1722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4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59</TotalTime>
  <Words>22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Slice</vt:lpstr>
      <vt:lpstr>Registration Form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REGIGISTER</dc:title>
  <dc:creator>Wafa Kassir - Jordan Country Management</dc:creator>
  <cp:lastModifiedBy>Raad Hishan - Manager - SME Jordan</cp:lastModifiedBy>
  <cp:revision>9</cp:revision>
  <dcterms:created xsi:type="dcterms:W3CDTF">2023-09-07T07:59:08Z</dcterms:created>
  <dcterms:modified xsi:type="dcterms:W3CDTF">2023-09-08T07:26:39Z</dcterms:modified>
</cp:coreProperties>
</file>