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8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00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4525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98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2019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26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966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2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6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9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71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4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08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4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85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DE07F98-F031-4604-AC71-5BA9E67F9ADD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BCCAD0-D590-423F-90E9-8DCD46AA4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13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  <p:sldLayoutId id="214748379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8874" y="360592"/>
            <a:ext cx="7439890" cy="6982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>
                <a:solidFill>
                  <a:schemeClr val="accent6"/>
                </a:solidFill>
              </a:rPr>
              <a:t>Registration </a:t>
            </a:r>
            <a:r>
              <a:rPr lang="en-US" sz="4400" b="1" dirty="0" smtClean="0">
                <a:solidFill>
                  <a:schemeClr val="accent6"/>
                </a:solidFill>
              </a:rPr>
              <a:t>Form</a:t>
            </a:r>
            <a:endParaRPr lang="en-US" sz="4400" b="1" dirty="0">
              <a:solidFill>
                <a:schemeClr val="accent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831" y="1290259"/>
            <a:ext cx="1626524" cy="45457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Name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6831" y="3655096"/>
            <a:ext cx="1973752" cy="4545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/>
              <a:t>Email address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77307" y="2847866"/>
            <a:ext cx="1560023" cy="458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/>
              <a:t>Phone</a:t>
            </a:r>
            <a:r>
              <a:rPr lang="en-US" sz="2000" dirty="0"/>
              <a:t>  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25094" y="4687542"/>
            <a:ext cx="2141913" cy="35179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/>
              <a:t>password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77307" y="2022139"/>
            <a:ext cx="1626524" cy="562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dirty="0"/>
              <a:t>Country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33355" y="5842745"/>
            <a:ext cx="4637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Already have an account ? </a:t>
            </a:r>
            <a:r>
              <a:rPr lang="en-US" b="1" dirty="0" smtClean="0">
                <a:solidFill>
                  <a:schemeClr val="accent6"/>
                </a:solidFill>
              </a:rPr>
              <a:t>Sign in 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03829" y="1174717"/>
            <a:ext cx="4614256" cy="42300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179553" y="2019363"/>
            <a:ext cx="1361670" cy="4230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2003829" y="2776896"/>
            <a:ext cx="4438533" cy="42300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580583" y="3640750"/>
            <a:ext cx="4438533" cy="42300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432167" y="4658475"/>
            <a:ext cx="4438533" cy="42300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818909" y="6392487"/>
            <a:ext cx="3108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/>
              <a:t>Zaid </a:t>
            </a:r>
            <a:r>
              <a:rPr lang="en-US" sz="2000" b="1" i="1" dirty="0" err="1" smtClean="0"/>
              <a:t>Hieshan</a:t>
            </a:r>
            <a:r>
              <a:rPr lang="en-US" sz="2000" b="1" i="1" dirty="0" smtClean="0"/>
              <a:t> 7 “E”</a:t>
            </a:r>
            <a:endParaRPr lang="en-US" sz="2000" b="1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4513812" y="2019363"/>
            <a:ext cx="1198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Gender 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5419899" y="2045744"/>
            <a:ext cx="1198186" cy="2759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Registration Confirm Email Address | Drupal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8661" y="1142386"/>
            <a:ext cx="1792843" cy="172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59</TotalTime>
  <Words>22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Slice</vt:lpstr>
      <vt:lpstr>Registration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REGIGISTER</dc:title>
  <dc:creator>Wafa Kassir - Jordan Country Management</dc:creator>
  <cp:lastModifiedBy>Raad Hishan - Manager - SME Jordan</cp:lastModifiedBy>
  <cp:revision>9</cp:revision>
  <dcterms:created xsi:type="dcterms:W3CDTF">2023-09-07T07:59:08Z</dcterms:created>
  <dcterms:modified xsi:type="dcterms:W3CDTF">2023-09-08T07:26:39Z</dcterms:modified>
</cp:coreProperties>
</file>