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8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3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5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5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2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2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2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4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2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0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6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75069D0-043B-474F-A2F1-7D6A82A6E4C4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C2B4520-35FB-4506-9285-8CFF88A4E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0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3BE4F-0FB5-CD79-7953-7D6DA36279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 below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DB6F0-D3EF-5EF8-459D-4180A571C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Outfit Store</a:t>
            </a:r>
          </a:p>
        </p:txBody>
      </p:sp>
    </p:spTree>
    <p:extLst>
      <p:ext uri="{BB962C8B-B14F-4D97-AF65-F5344CB8AC3E}">
        <p14:creationId xmlns:p14="http://schemas.microsoft.com/office/powerpoint/2010/main" val="113412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FCF2B-124F-DE32-6480-71A57C29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ptos Display" panose="020B0004020202020204" pitchFamily="34" charset="0"/>
              </a:rPr>
              <a:t>1 below</a:t>
            </a:r>
            <a:br>
              <a:rPr lang="en-US" dirty="0"/>
            </a:br>
            <a:r>
              <a:rPr lang="en-US" sz="2000" dirty="0"/>
              <a:t>sign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26D42-BFF3-CB2D-D685-B8EE37DBE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Name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Password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Email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0B2AD8-5303-8D57-7137-1F0FF6DF182D}"/>
              </a:ext>
            </a:extLst>
          </p:cNvPr>
          <p:cNvCxnSpPr/>
          <p:nvPr/>
        </p:nvCxnSpPr>
        <p:spPr>
          <a:xfrm>
            <a:off x="1063752" y="2957513"/>
            <a:ext cx="3622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C31FE89-139E-293F-B733-D989D409B621}"/>
              </a:ext>
            </a:extLst>
          </p:cNvPr>
          <p:cNvCxnSpPr/>
          <p:nvPr/>
        </p:nvCxnSpPr>
        <p:spPr>
          <a:xfrm>
            <a:off x="1063752" y="4229100"/>
            <a:ext cx="3622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8A68C3-6C99-1F1B-F253-DD893B69B0A5}"/>
              </a:ext>
            </a:extLst>
          </p:cNvPr>
          <p:cNvCxnSpPr/>
          <p:nvPr/>
        </p:nvCxnSpPr>
        <p:spPr>
          <a:xfrm>
            <a:off x="1063752" y="5557837"/>
            <a:ext cx="3622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BB40BED-2F49-B331-E1B9-D10D7E5707FB}"/>
              </a:ext>
            </a:extLst>
          </p:cNvPr>
          <p:cNvSpPr txBox="1"/>
          <p:nvPr/>
        </p:nvSpPr>
        <p:spPr>
          <a:xfrm>
            <a:off x="6986588" y="2471738"/>
            <a:ext cx="2643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.</a:t>
            </a:r>
            <a:r>
              <a:rPr lang="en-US" sz="2800" dirty="0"/>
              <a:t> </a:t>
            </a:r>
            <a:r>
              <a:rPr lang="en-US" dirty="0"/>
              <a:t>Last Name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CA19AE4-22F5-C49F-74E7-1B6C2565AB05}"/>
              </a:ext>
            </a:extLst>
          </p:cNvPr>
          <p:cNvCxnSpPr/>
          <p:nvPr/>
        </p:nvCxnSpPr>
        <p:spPr>
          <a:xfrm flipV="1">
            <a:off x="7219950" y="2976235"/>
            <a:ext cx="3271837" cy="37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D76592-C38E-AB16-F15A-F9FB7BF088FB}"/>
              </a:ext>
            </a:extLst>
          </p:cNvPr>
          <p:cNvSpPr txBox="1"/>
          <p:nvPr/>
        </p:nvSpPr>
        <p:spPr>
          <a:xfrm>
            <a:off x="7219950" y="3866357"/>
            <a:ext cx="262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.</a:t>
            </a:r>
            <a:r>
              <a:rPr lang="en-US" dirty="0"/>
              <a:t> Age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2B7D19-A096-A7A3-0304-C3E25ECCA7A2}"/>
              </a:ext>
            </a:extLst>
          </p:cNvPr>
          <p:cNvCxnSpPr>
            <a:cxnSpLocks/>
          </p:cNvCxnSpPr>
          <p:nvPr/>
        </p:nvCxnSpPr>
        <p:spPr>
          <a:xfrm>
            <a:off x="7400925" y="4435754"/>
            <a:ext cx="3214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0BA4A6-AA8A-519B-9325-A298E2BFAE5E}"/>
              </a:ext>
            </a:extLst>
          </p:cNvPr>
          <p:cNvSpPr txBox="1"/>
          <p:nvPr/>
        </p:nvSpPr>
        <p:spPr>
          <a:xfrm>
            <a:off x="7219950" y="4914900"/>
            <a:ext cx="3395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.</a:t>
            </a:r>
            <a:r>
              <a:rPr lang="en-US" dirty="0"/>
              <a:t> date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CD6E577-57FD-E0AF-69B3-C55164BF3140}"/>
              </a:ext>
            </a:extLst>
          </p:cNvPr>
          <p:cNvCxnSpPr>
            <a:cxnSpLocks/>
          </p:cNvCxnSpPr>
          <p:nvPr/>
        </p:nvCxnSpPr>
        <p:spPr>
          <a:xfrm>
            <a:off x="7400925" y="5486399"/>
            <a:ext cx="3214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367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33</TotalTime>
  <Words>19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 Display</vt:lpstr>
      <vt:lpstr>Rockwell</vt:lpstr>
      <vt:lpstr>Rockwell Condensed</vt:lpstr>
      <vt:lpstr>Wingdings</vt:lpstr>
      <vt:lpstr>Wood Type</vt:lpstr>
      <vt:lpstr>1 below</vt:lpstr>
      <vt:lpstr>1 below sign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below</dc:title>
  <dc:creator>israa zakaria</dc:creator>
  <cp:lastModifiedBy>israa zakaria</cp:lastModifiedBy>
  <cp:revision>2</cp:revision>
  <dcterms:created xsi:type="dcterms:W3CDTF">2023-09-08T16:53:54Z</dcterms:created>
  <dcterms:modified xsi:type="dcterms:W3CDTF">2023-09-08T17:31:04Z</dcterms:modified>
</cp:coreProperties>
</file>