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86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1EB4E-4D6B-436A-BF7D-7BA6624E5A32}" v="114" dt="2023-09-08T12:13:32.302"/>
    <p1510:client id="{72AD60BB-9C43-4DBE-A8DB-4935DDB867E8}" v="97" dt="2023-09-08T08:45:30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749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318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466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3859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0213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xmlns="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158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888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xmlns="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8341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xmlns="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1612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208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xmlns="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92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2698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9331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9118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3314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017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376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8334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468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72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66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938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775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108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978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4" r:id="rId6"/>
    <p:sldLayoutId id="2147483679" r:id="rId7"/>
    <p:sldLayoutId id="2147483675" r:id="rId8"/>
    <p:sldLayoutId id="2147483676" r:id="rId9"/>
    <p:sldLayoutId id="2147483677" r:id="rId10"/>
    <p:sldLayoutId id="2147483678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G-Paris-Eiffel_Tower_3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4873" y="1674546"/>
            <a:ext cx="5594224" cy="3508908"/>
          </a:xfrm>
          <a:noFill/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Nike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9284" y="1674546"/>
            <a:ext cx="3404938" cy="3508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cs typeface="Calibri"/>
              </a:rPr>
              <a:t>Eid Batarseh</a:t>
            </a:r>
          </a:p>
        </p:txBody>
      </p:sp>
    </p:spTree>
    <p:extLst>
      <p:ext uri="{BB962C8B-B14F-4D97-AF65-F5344CB8AC3E}">
        <p14:creationId xmlns:p14="http://schemas.microsoft.com/office/powerpoint/2010/main" xmlns="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5A4DB3-5E2E-A1C8-63D7-3B6B16853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First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33A8930-0A04-E780-D3FD-52F5CEC15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                             Eid</a:t>
            </a:r>
          </a:p>
          <a:p>
            <a:endParaRPr lang="en-US" sz="2000" dirty="0"/>
          </a:p>
        </p:txBody>
      </p:sp>
      <p:pic>
        <p:nvPicPr>
          <p:cNvPr id="4" name="Content Placeholder 3" descr="Free Images : sea, coast, horizon, architecture, skyline, city ...">
            <a:extLst>
              <a:ext uri="{FF2B5EF4-FFF2-40B4-BE49-F238E27FC236}">
                <a16:creationId xmlns:a16="http://schemas.microsoft.com/office/drawing/2014/main" xmlns="" id="{925D386C-BBAC-E6CC-8147-B9B27C90A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562" r="28904" b="-1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32545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tall tower lit up at night with Eiffel Tower in the background&#10;&#10;Description automatically generated">
            <a:extLst>
              <a:ext uri="{FF2B5EF4-FFF2-40B4-BE49-F238E27FC236}">
                <a16:creationId xmlns:a16="http://schemas.microsoft.com/office/drawing/2014/main" xmlns="" id="{9000E584-607D-8030-54B3-88B04E469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39248" b="2320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7E416-DB0A-B592-E6ED-265F469E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i="1">
                <a:solidFill>
                  <a:schemeClr val="bg1"/>
                </a:solidFill>
              </a:rPr>
              <a:t>Username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1837BDD-37FD-7568-F9FB-DC02D0C72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cap="all" dirty="0" err="1">
                <a:solidFill>
                  <a:schemeClr val="bg1"/>
                </a:solidFill>
              </a:rPr>
              <a:t>Eid.batarseh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2652D3-0D66-07CA-B4A7-E1070E915831}"/>
              </a:ext>
            </a:extLst>
          </p:cNvPr>
          <p:cNvSpPr txBox="1"/>
          <p:nvPr/>
        </p:nvSpPr>
        <p:spPr>
          <a:xfrm>
            <a:off x="9487571" y="6657945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0655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 And Technology Free Stock Photo - Public Domain Pictures">
            <a:extLst>
              <a:ext uri="{FF2B5EF4-FFF2-40B4-BE49-F238E27FC236}">
                <a16:creationId xmlns:a16="http://schemas.microsoft.com/office/drawing/2014/main" xmlns="" id="{A0321EF5-CEB0-7219-4307-A6E16CFF8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399" b="103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783491-9B4A-A502-8B78-424AFD1A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i="1"/>
              <a:t>Email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8F7649-2141-8EA6-ACA0-BA804932A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396935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cap="all"/>
              <a:t>EID.BATARSEH@HOT MAIL</a:t>
            </a:r>
          </a:p>
        </p:txBody>
      </p:sp>
    </p:spTree>
    <p:extLst>
      <p:ext uri="{BB962C8B-B14F-4D97-AF65-F5344CB8AC3E}">
        <p14:creationId xmlns:p14="http://schemas.microsoft.com/office/powerpoint/2010/main" xmlns="" val="1386974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AC4F86-1B2A-E695-CCAF-5D8929F4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n-US" dirty="0"/>
              <a:t>PASSWORD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xmlns="" id="{DC26F72E-F54B-3E8D-F4C7-E7033239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eid77jgf</a:t>
            </a:r>
          </a:p>
        </p:txBody>
      </p:sp>
      <p:pic>
        <p:nvPicPr>
          <p:cNvPr id="4" name="Content Placeholder 3" descr="Free Images : forest, waterfall, sunlight, river, stream, reflection ...">
            <a:extLst>
              <a:ext uri="{FF2B5EF4-FFF2-40B4-BE49-F238E27FC236}">
                <a16:creationId xmlns:a16="http://schemas.microsoft.com/office/drawing/2014/main" xmlns="" id="{8BB5B2BA-AF9A-2BE2-CC65-C6277CD276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130" r="941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3405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mages : daylight, desktop backgrounds, free wallpaper, hd ...">
            <a:extLst>
              <a:ext uri="{FF2B5EF4-FFF2-40B4-BE49-F238E27FC236}">
                <a16:creationId xmlns:a16="http://schemas.microsoft.com/office/drawing/2014/main" xmlns="" id="{473F079E-82E6-975E-6FE5-82E8C64071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65703-6D99-29BC-74E1-B2125A5B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i="1">
                <a:solidFill>
                  <a:schemeClr val="bg1"/>
                </a:solidFill>
              </a:rPr>
              <a:t>Phone 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47DDBC-DC81-6B24-62F7-6EC1C93E8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cap="all" dirty="0">
                <a:solidFill>
                  <a:schemeClr val="bg1"/>
                </a:solidFill>
              </a:rPr>
              <a:t>07946548631</a:t>
            </a:r>
          </a:p>
        </p:txBody>
      </p:sp>
    </p:spTree>
    <p:extLst>
      <p:ext uri="{BB962C8B-B14F-4D97-AF65-F5344CB8AC3E}">
        <p14:creationId xmlns:p14="http://schemas.microsoft.com/office/powerpoint/2010/main" xmlns="" val="3124481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mages : sunset, night, city, eiffel tower, paris, urban ...">
            <a:extLst>
              <a:ext uri="{FF2B5EF4-FFF2-40B4-BE49-F238E27FC236}">
                <a16:creationId xmlns:a16="http://schemas.microsoft.com/office/drawing/2014/main" xmlns="" id="{AE98FFDF-041E-C317-0936-53EFB84C20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619" b="811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37089-544F-2D89-A475-3F4C437E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Data of birth</a:t>
            </a:r>
            <a:br>
              <a:rPr lang="en-US" sz="3600" i="1" dirty="0">
                <a:solidFill>
                  <a:schemeClr val="bg1"/>
                </a:solidFill>
              </a:rPr>
            </a:br>
            <a:r>
              <a:rPr lang="en-US" sz="3600" i="1">
                <a:solidFill>
                  <a:schemeClr val="bg1"/>
                </a:solidFill>
              </a:rPr>
              <a:t>6/10/1999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968433-4787-A208-DF24-C87A5F427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18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37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xmlns="" id="{9B6A81E7-2A43-4366-8431-1FA7A780A2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9B7001-6C15-47E8-8C3B-A6EB53C98D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D3D7337-C310-4B2B-BE2D-98E9D6EC0D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0FE9BE-94E1-4B6A-041E-EA693BA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000" y="1253266"/>
            <a:ext cx="4110197" cy="907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  <a:cs typeface="Calibri Light"/>
              </a:rPr>
              <a:t>Online shopping</a:t>
            </a:r>
            <a:endParaRPr lang="en-US" sz="3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4E5DADC8-5C00-A2FB-BF8A-E63CD612C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903" y="316498"/>
            <a:ext cx="6458656" cy="5422445"/>
          </a:xfrm>
        </p:spPr>
      </p:pic>
    </p:spTree>
    <p:extLst>
      <p:ext uri="{BB962C8B-B14F-4D97-AF65-F5344CB8AC3E}">
        <p14:creationId xmlns:p14="http://schemas.microsoft.com/office/powerpoint/2010/main" xmlns="" val="55891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30</Words>
  <Application>Microsoft Office PowerPoint</Application>
  <PresentationFormat>Custom</PresentationFormat>
  <Paragraphs>15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BrushVTI</vt:lpstr>
      <vt:lpstr>Nike</vt:lpstr>
      <vt:lpstr>First Name</vt:lpstr>
      <vt:lpstr>Username</vt:lpstr>
      <vt:lpstr>Email</vt:lpstr>
      <vt:lpstr>PASSWORD</vt:lpstr>
      <vt:lpstr>Phone Number</vt:lpstr>
      <vt:lpstr>Data of birth 6/10/1999</vt:lpstr>
      <vt:lpstr>Online shopping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Zaid batarseh</dc:creator>
  <cp:lastModifiedBy>Nabil</cp:lastModifiedBy>
  <cp:revision>118</cp:revision>
  <dcterms:created xsi:type="dcterms:W3CDTF">2023-09-08T08:31:37Z</dcterms:created>
  <dcterms:modified xsi:type="dcterms:W3CDTF">2023-09-08T12:16:31Z</dcterms:modified>
</cp:coreProperties>
</file>