
<file path=[Content_Types].xml><?xml version="1.0" encoding="utf-8"?>
<Types xmlns="http://schemas.openxmlformats.org/package/2006/content-types">
  <Default Extension="bin" ContentType="application/vnd.ms-office.activeX"/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78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8BD21D3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3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3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ma alrahib" userId="6b4b1f22ca53ae12" providerId="LiveId" clId="{7C248985-6B27-478A-A739-64F81EB40CE6}"/>
    <pc:docChg chg="custSel addSld delSld modSld">
      <pc:chgData name="lama alrahib" userId="6b4b1f22ca53ae12" providerId="LiveId" clId="{7C248985-6B27-478A-A739-64F81EB40CE6}" dt="2023-09-08T12:11:49.355" v="313"/>
      <pc:docMkLst>
        <pc:docMk/>
      </pc:docMkLst>
      <pc:sldChg chg="modSp mod">
        <pc:chgData name="lama alrahib" userId="6b4b1f22ca53ae12" providerId="LiveId" clId="{7C248985-6B27-478A-A739-64F81EB40CE6}" dt="2023-09-08T12:11:16.702" v="294" actId="14100"/>
        <pc:sldMkLst>
          <pc:docMk/>
          <pc:sldMk cId="1831501904" sldId="256"/>
        </pc:sldMkLst>
        <pc:spChg chg="mod">
          <ac:chgData name="lama alrahib" userId="6b4b1f22ca53ae12" providerId="LiveId" clId="{7C248985-6B27-478A-A739-64F81EB40CE6}" dt="2023-09-08T12:11:16.702" v="294" actId="14100"/>
          <ac:spMkLst>
            <pc:docMk/>
            <pc:sldMk cId="1831501904" sldId="256"/>
            <ac:spMk id="2" creationId="{AAE79399-3B4C-A6B9-B8B8-E4229AF3319E}"/>
          </ac:spMkLst>
        </pc:spChg>
        <pc:spChg chg="mod">
          <ac:chgData name="lama alrahib" userId="6b4b1f22ca53ae12" providerId="LiveId" clId="{7C248985-6B27-478A-A739-64F81EB40CE6}" dt="2023-09-08T12:10:46.858" v="292" actId="2711"/>
          <ac:spMkLst>
            <pc:docMk/>
            <pc:sldMk cId="1831501904" sldId="256"/>
            <ac:spMk id="3" creationId="{951135DC-1996-BC2A-F3C7-75438B6D7E97}"/>
          </ac:spMkLst>
        </pc:spChg>
      </pc:sldChg>
      <pc:sldChg chg="addSp delSp modSp mod modClrScheme chgLayout">
        <pc:chgData name="lama alrahib" userId="6b4b1f22ca53ae12" providerId="LiveId" clId="{7C248985-6B27-478A-A739-64F81EB40CE6}" dt="2023-09-08T12:11:49.355" v="313"/>
        <pc:sldMkLst>
          <pc:docMk/>
          <pc:sldMk cId="2620502902" sldId="257"/>
        </pc:sldMkLst>
        <pc:spChg chg="mod ord">
          <ac:chgData name="lama alrahib" userId="6b4b1f22ca53ae12" providerId="LiveId" clId="{7C248985-6B27-478A-A739-64F81EB40CE6}" dt="2023-09-08T12:09:12.453" v="238" actId="27636"/>
          <ac:spMkLst>
            <pc:docMk/>
            <pc:sldMk cId="2620502902" sldId="257"/>
            <ac:spMk id="2" creationId="{2B31341A-93D2-9D56-50C4-F2D1287DACCB}"/>
          </ac:spMkLst>
        </pc:spChg>
        <pc:spChg chg="add del mod">
          <ac:chgData name="lama alrahib" userId="6b4b1f22ca53ae12" providerId="LiveId" clId="{7C248985-6B27-478A-A739-64F81EB40CE6}" dt="2023-09-08T12:09:01.362" v="233" actId="478"/>
          <ac:spMkLst>
            <pc:docMk/>
            <pc:sldMk cId="2620502902" sldId="257"/>
            <ac:spMk id="3" creationId="{80E898EB-64DD-1B01-7455-309AEB9D9D9D}"/>
          </ac:spMkLst>
        </pc:spChg>
        <pc:spChg chg="add del mod">
          <ac:chgData name="lama alrahib" userId="6b4b1f22ca53ae12" providerId="LiveId" clId="{7C248985-6B27-478A-A739-64F81EB40CE6}" dt="2023-09-08T12:09:01.362" v="233" actId="478"/>
          <ac:spMkLst>
            <pc:docMk/>
            <pc:sldMk cId="2620502902" sldId="257"/>
            <ac:spMk id="4" creationId="{DFEA4456-E1E8-4945-F655-882D6FCB0539}"/>
          </ac:spMkLst>
        </pc:spChg>
        <pc:spChg chg="add del mod">
          <ac:chgData name="lama alrahib" userId="6b4b1f22ca53ae12" providerId="LiveId" clId="{7C248985-6B27-478A-A739-64F81EB40CE6}" dt="2023-09-08T12:09:01.362" v="233" actId="478"/>
          <ac:spMkLst>
            <pc:docMk/>
            <pc:sldMk cId="2620502902" sldId="257"/>
            <ac:spMk id="5" creationId="{6E5998CE-E8A4-5FC7-DAB3-64D0FFA0C5F2}"/>
          </ac:spMkLst>
        </pc:spChg>
        <pc:spChg chg="add del mod">
          <ac:chgData name="lama alrahib" userId="6b4b1f22ca53ae12" providerId="LiveId" clId="{7C248985-6B27-478A-A739-64F81EB40CE6}" dt="2023-09-08T12:09:01.362" v="233" actId="478"/>
          <ac:spMkLst>
            <pc:docMk/>
            <pc:sldMk cId="2620502902" sldId="257"/>
            <ac:spMk id="6" creationId="{22A37A60-619A-4219-7000-1DD625F8E77B}"/>
          </ac:spMkLst>
        </pc:spChg>
        <pc:spChg chg="add del mod ord">
          <ac:chgData name="lama alrahib" userId="6b4b1f22ca53ae12" providerId="LiveId" clId="{7C248985-6B27-478A-A739-64F81EB40CE6}" dt="2023-09-08T12:11:41.054" v="304" actId="478"/>
          <ac:spMkLst>
            <pc:docMk/>
            <pc:sldMk cId="2620502902" sldId="257"/>
            <ac:spMk id="7" creationId="{479B98D2-E35D-E72E-3977-D64C7D374CE4}"/>
          </ac:spMkLst>
        </pc:spChg>
        <pc:spChg chg="add del mod">
          <ac:chgData name="lama alrahib" userId="6b4b1f22ca53ae12" providerId="LiveId" clId="{7C248985-6B27-478A-A739-64F81EB40CE6}" dt="2023-09-08T10:33:00.941" v="188" actId="478"/>
          <ac:spMkLst>
            <pc:docMk/>
            <pc:sldMk cId="2620502902" sldId="257"/>
            <ac:spMk id="7" creationId="{A752869E-2BDE-97CE-CB0B-AE79EF04CFEE}"/>
          </ac:spMkLst>
        </pc:spChg>
        <pc:spChg chg="add mod">
          <ac:chgData name="lama alrahib" userId="6b4b1f22ca53ae12" providerId="LiveId" clId="{7C248985-6B27-478A-A739-64F81EB40CE6}" dt="2023-09-08T12:09:39.791" v="240"/>
          <ac:spMkLst>
            <pc:docMk/>
            <pc:sldMk cId="2620502902" sldId="257"/>
            <ac:spMk id="8" creationId="{B767F172-F315-0E94-AFD9-FEB00566C99F}"/>
          </ac:spMkLst>
        </pc:spChg>
        <pc:spChg chg="add mod">
          <ac:chgData name="lama alrahib" userId="6b4b1f22ca53ae12" providerId="LiveId" clId="{7C248985-6B27-478A-A739-64F81EB40CE6}" dt="2023-09-08T12:09:39.791" v="240"/>
          <ac:spMkLst>
            <pc:docMk/>
            <pc:sldMk cId="2620502902" sldId="257"/>
            <ac:spMk id="11" creationId="{8EF0C41E-C125-1F9E-7968-143BA7147A9E}"/>
          </ac:spMkLst>
        </pc:spChg>
        <pc:spChg chg="add mod">
          <ac:chgData name="lama alrahib" userId="6b4b1f22ca53ae12" providerId="LiveId" clId="{7C248985-6B27-478A-A739-64F81EB40CE6}" dt="2023-09-08T12:09:39.791" v="240"/>
          <ac:spMkLst>
            <pc:docMk/>
            <pc:sldMk cId="2620502902" sldId="257"/>
            <ac:spMk id="12" creationId="{3C44E705-AA68-2E4C-2072-91D71DB349A8}"/>
          </ac:spMkLst>
        </pc:spChg>
        <pc:spChg chg="add mod">
          <ac:chgData name="lama alrahib" userId="6b4b1f22ca53ae12" providerId="LiveId" clId="{7C248985-6B27-478A-A739-64F81EB40CE6}" dt="2023-09-08T12:09:39.791" v="240"/>
          <ac:spMkLst>
            <pc:docMk/>
            <pc:sldMk cId="2620502902" sldId="257"/>
            <ac:spMk id="13" creationId="{5EDD350D-2F0A-CED5-4BEB-60EF7CC9DA51}"/>
          </ac:spMkLst>
        </pc:spChg>
        <pc:spChg chg="add mod">
          <ac:chgData name="lama alrahib" userId="6b4b1f22ca53ae12" providerId="LiveId" clId="{7C248985-6B27-478A-A739-64F81EB40CE6}" dt="2023-09-08T12:09:39.791" v="240"/>
          <ac:spMkLst>
            <pc:docMk/>
            <pc:sldMk cId="2620502902" sldId="257"/>
            <ac:spMk id="16" creationId="{B94BB68C-7C31-07D8-7E90-E6BD92ED4633}"/>
          </ac:spMkLst>
        </pc:spChg>
        <pc:spChg chg="add mod">
          <ac:chgData name="lama alrahib" userId="6b4b1f22ca53ae12" providerId="LiveId" clId="{7C248985-6B27-478A-A739-64F81EB40CE6}" dt="2023-09-08T12:09:39.791" v="240"/>
          <ac:spMkLst>
            <pc:docMk/>
            <pc:sldMk cId="2620502902" sldId="257"/>
            <ac:spMk id="18" creationId="{7F723A32-1BEF-BE3A-DEBD-C948A2BAD63C}"/>
          </ac:spMkLst>
        </pc:spChg>
        <pc:spChg chg="add mod">
          <ac:chgData name="lama alrahib" userId="6b4b1f22ca53ae12" providerId="LiveId" clId="{7C248985-6B27-478A-A739-64F81EB40CE6}" dt="2023-09-08T12:09:39.791" v="240"/>
          <ac:spMkLst>
            <pc:docMk/>
            <pc:sldMk cId="2620502902" sldId="257"/>
            <ac:spMk id="19" creationId="{9AD5C430-2346-4015-314D-FBD5962FD295}"/>
          </ac:spMkLst>
        </pc:spChg>
        <pc:spChg chg="add mod">
          <ac:chgData name="lama alrahib" userId="6b4b1f22ca53ae12" providerId="LiveId" clId="{7C248985-6B27-478A-A739-64F81EB40CE6}" dt="2023-09-08T12:09:39.791" v="240"/>
          <ac:spMkLst>
            <pc:docMk/>
            <pc:sldMk cId="2620502902" sldId="257"/>
            <ac:spMk id="20" creationId="{DD5027B8-8E7B-9B42-E840-C01607306FF5}"/>
          </ac:spMkLst>
        </pc:spChg>
        <pc:spChg chg="add mod">
          <ac:chgData name="lama alrahib" userId="6b4b1f22ca53ae12" providerId="LiveId" clId="{7C248985-6B27-478A-A739-64F81EB40CE6}" dt="2023-09-08T12:09:39.791" v="240"/>
          <ac:spMkLst>
            <pc:docMk/>
            <pc:sldMk cId="2620502902" sldId="257"/>
            <ac:spMk id="21" creationId="{AF957133-DFC3-AFA7-E86B-031719D1A8C3}"/>
          </ac:spMkLst>
        </pc:spChg>
        <pc:spChg chg="add mod">
          <ac:chgData name="lama alrahib" userId="6b4b1f22ca53ae12" providerId="LiveId" clId="{7C248985-6B27-478A-A739-64F81EB40CE6}" dt="2023-09-08T12:09:39.791" v="240"/>
          <ac:spMkLst>
            <pc:docMk/>
            <pc:sldMk cId="2620502902" sldId="257"/>
            <ac:spMk id="22" creationId="{41F462E2-8A91-D33C-A53B-76C74DA32312}"/>
          </ac:spMkLst>
        </pc:spChg>
        <pc:spChg chg="add mod">
          <ac:chgData name="lama alrahib" userId="6b4b1f22ca53ae12" providerId="LiveId" clId="{7C248985-6B27-478A-A739-64F81EB40CE6}" dt="2023-09-08T12:09:39.791" v="240"/>
          <ac:spMkLst>
            <pc:docMk/>
            <pc:sldMk cId="2620502902" sldId="257"/>
            <ac:spMk id="23" creationId="{E055A12C-7508-06C6-AFBE-ACC1CC52A102}"/>
          </ac:spMkLst>
        </pc:spChg>
        <pc:spChg chg="mod">
          <ac:chgData name="lama alrahib" userId="6b4b1f22ca53ae12" providerId="LiveId" clId="{7C248985-6B27-478A-A739-64F81EB40CE6}" dt="2023-09-08T12:09:49.940" v="273" actId="1036"/>
          <ac:spMkLst>
            <pc:docMk/>
            <pc:sldMk cId="2620502902" sldId="257"/>
            <ac:spMk id="25" creationId="{2ED71881-7944-952F-AC74-81AF675C026B}"/>
          </ac:spMkLst>
        </pc:spChg>
        <pc:spChg chg="del mod">
          <ac:chgData name="lama alrahib" userId="6b4b1f22ca53ae12" providerId="LiveId" clId="{7C248985-6B27-478A-A739-64F81EB40CE6}" dt="2023-09-08T09:45:26.653" v="11" actId="478"/>
          <ac:spMkLst>
            <pc:docMk/>
            <pc:sldMk cId="2620502902" sldId="257"/>
            <ac:spMk id="29" creationId="{E2F20F09-F0FD-1D69-4829-EBF098DC25F8}"/>
          </ac:spMkLst>
        </pc:spChg>
        <pc:spChg chg="del mod">
          <ac:chgData name="lama alrahib" userId="6b4b1f22ca53ae12" providerId="LiveId" clId="{7C248985-6B27-478A-A739-64F81EB40CE6}" dt="2023-09-08T10:36:59.124" v="197" actId="478"/>
          <ac:spMkLst>
            <pc:docMk/>
            <pc:sldMk cId="2620502902" sldId="257"/>
            <ac:spMk id="30" creationId="{FBF4FA10-320C-94E0-AF59-A8FB3E2DF955}"/>
          </ac:spMkLst>
        </pc:spChg>
        <pc:spChg chg="del mod">
          <ac:chgData name="lama alrahib" userId="6b4b1f22ca53ae12" providerId="LiveId" clId="{7C248985-6B27-478A-A739-64F81EB40CE6}" dt="2023-09-08T12:09:01.362" v="233" actId="478"/>
          <ac:spMkLst>
            <pc:docMk/>
            <pc:sldMk cId="2620502902" sldId="257"/>
            <ac:spMk id="31" creationId="{318BA313-D1C1-5020-4B55-82D9461D9595}"/>
          </ac:spMkLst>
        </pc:spChg>
        <pc:spChg chg="del mod">
          <ac:chgData name="lama alrahib" userId="6b4b1f22ca53ae12" providerId="LiveId" clId="{7C248985-6B27-478A-A739-64F81EB40CE6}" dt="2023-09-08T12:09:01.362" v="233" actId="478"/>
          <ac:spMkLst>
            <pc:docMk/>
            <pc:sldMk cId="2620502902" sldId="257"/>
            <ac:spMk id="32" creationId="{CA7CBE17-4F98-C9D1-4E9E-74AB7E41EA9E}"/>
          </ac:spMkLst>
        </pc:spChg>
        <pc:spChg chg="add del mod">
          <ac:chgData name="lama alrahib" userId="6b4b1f22ca53ae12" providerId="LiveId" clId="{7C248985-6B27-478A-A739-64F81EB40CE6}" dt="2023-09-08T12:09:01.362" v="233" actId="478"/>
          <ac:spMkLst>
            <pc:docMk/>
            <pc:sldMk cId="2620502902" sldId="257"/>
            <ac:spMk id="33" creationId="{D0840C4E-944E-B7C8-5F32-733D93B71394}"/>
          </ac:spMkLst>
        </pc:spChg>
        <pc:spChg chg="add mod">
          <ac:chgData name="lama alrahib" userId="6b4b1f22ca53ae12" providerId="LiveId" clId="{7C248985-6B27-478A-A739-64F81EB40CE6}" dt="2023-09-08T12:09:39.791" v="240"/>
          <ac:spMkLst>
            <pc:docMk/>
            <pc:sldMk cId="2620502902" sldId="257"/>
            <ac:spMk id="38" creationId="{C12C6E2B-99BA-EA4B-80E9-73DA4F27ED8D}"/>
          </ac:spMkLst>
        </pc:spChg>
        <pc:spChg chg="add mod">
          <ac:chgData name="lama alrahib" userId="6b4b1f22ca53ae12" providerId="LiveId" clId="{7C248985-6B27-478A-A739-64F81EB40CE6}" dt="2023-09-08T12:09:39.791" v="240"/>
          <ac:spMkLst>
            <pc:docMk/>
            <pc:sldMk cId="2620502902" sldId="257"/>
            <ac:spMk id="39" creationId="{844791E2-FB90-FB74-2200-BA01204BAFFC}"/>
          </ac:spMkLst>
        </pc:spChg>
        <pc:graphicFrameChg chg="add del mod">
          <ac:chgData name="lama alrahib" userId="6b4b1f22ca53ae12" providerId="LiveId" clId="{7C248985-6B27-478A-A739-64F81EB40CE6}" dt="2023-09-08T10:34:55.987" v="193" actId="478"/>
          <ac:graphicFrameMkLst>
            <pc:docMk/>
            <pc:sldMk cId="2620502902" sldId="257"/>
            <ac:graphicFrameMk id="8" creationId="{EBA23EE2-7804-4FBC-9631-5ADEA8E97D36}"/>
          </ac:graphicFrameMkLst>
        </pc:graphicFrameChg>
        <pc:graphicFrameChg chg="add del mod">
          <ac:chgData name="lama alrahib" userId="6b4b1f22ca53ae12" providerId="LiveId" clId="{7C248985-6B27-478A-A739-64F81EB40CE6}" dt="2023-09-08T12:09:01.362" v="233" actId="478"/>
          <ac:graphicFrameMkLst>
            <pc:docMk/>
            <pc:sldMk cId="2620502902" sldId="257"/>
            <ac:graphicFrameMk id="9" creationId="{4DE3DB63-5749-DB34-8C56-AE53E88C69BA}"/>
          </ac:graphicFrameMkLst>
        </pc:graphicFrameChg>
        <pc:graphicFrameChg chg="add del mod">
          <ac:chgData name="lama alrahib" userId="6b4b1f22ca53ae12" providerId="LiveId" clId="{7C248985-6B27-478A-A739-64F81EB40CE6}" dt="2023-09-08T12:09:01.362" v="233" actId="478"/>
          <ac:graphicFrameMkLst>
            <pc:docMk/>
            <pc:sldMk cId="2620502902" sldId="257"/>
            <ac:graphicFrameMk id="10" creationId="{5C95E2D7-B1F4-1DBB-6AE4-199CB33D22B5}"/>
          </ac:graphicFrameMkLst>
        </pc:graphicFrameChg>
        <pc:graphicFrameChg chg="add mod">
          <ac:chgData name="lama alrahib" userId="6b4b1f22ca53ae12" providerId="LiveId" clId="{7C248985-6B27-478A-A739-64F81EB40CE6}" dt="2023-09-08T12:11:49.355" v="313"/>
          <ac:graphicFrameMkLst>
            <pc:docMk/>
            <pc:sldMk cId="2620502902" sldId="257"/>
            <ac:graphicFrameMk id="26" creationId="{425A58CC-9EB3-7413-8F4B-39094403EDA2}"/>
          </ac:graphicFrameMkLst>
        </pc:graphicFrameChg>
        <pc:graphicFrameChg chg="add mod">
          <ac:chgData name="lama alrahib" userId="6b4b1f22ca53ae12" providerId="LiveId" clId="{7C248985-6B27-478A-A739-64F81EB40CE6}" dt="2023-09-08T12:11:49.354" v="312"/>
          <ac:graphicFrameMkLst>
            <pc:docMk/>
            <pc:sldMk cId="2620502902" sldId="257"/>
            <ac:graphicFrameMk id="27" creationId="{6A10DE03-4C9B-1C0F-FFED-93E9B1DB0F3C}"/>
          </ac:graphicFrameMkLst>
        </pc:graphicFrameChg>
        <pc:graphicFrameChg chg="add mod">
          <ac:chgData name="lama alrahib" userId="6b4b1f22ca53ae12" providerId="LiveId" clId="{7C248985-6B27-478A-A739-64F81EB40CE6}" dt="2023-09-08T12:11:49.352" v="311"/>
          <ac:graphicFrameMkLst>
            <pc:docMk/>
            <pc:sldMk cId="2620502902" sldId="257"/>
            <ac:graphicFrameMk id="28" creationId="{771D8D3F-A25B-4C3D-05CB-2C1F5251D230}"/>
          </ac:graphicFrameMkLst>
        </pc:graphicFrameChg>
        <pc:graphicFrameChg chg="add mod">
          <ac:chgData name="lama alrahib" userId="6b4b1f22ca53ae12" providerId="LiveId" clId="{7C248985-6B27-478A-A739-64F81EB40CE6}" dt="2023-09-08T12:11:49.350" v="310"/>
          <ac:graphicFrameMkLst>
            <pc:docMk/>
            <pc:sldMk cId="2620502902" sldId="257"/>
            <ac:graphicFrameMk id="29" creationId="{0944F01D-F2C1-0401-F929-6C71A76B6A5E}"/>
          </ac:graphicFrameMkLst>
        </pc:graphicFrameChg>
        <pc:graphicFrameChg chg="add mod">
          <ac:chgData name="lama alrahib" userId="6b4b1f22ca53ae12" providerId="LiveId" clId="{7C248985-6B27-478A-A739-64F81EB40CE6}" dt="2023-09-08T12:11:49.347" v="309"/>
          <ac:graphicFrameMkLst>
            <pc:docMk/>
            <pc:sldMk cId="2620502902" sldId="257"/>
            <ac:graphicFrameMk id="30" creationId="{471FFC10-70A3-7F91-AA38-76798FA947F2}"/>
          </ac:graphicFrameMkLst>
        </pc:graphicFrameChg>
        <pc:graphicFrameChg chg="add mod">
          <ac:chgData name="lama alrahib" userId="6b4b1f22ca53ae12" providerId="LiveId" clId="{7C248985-6B27-478A-A739-64F81EB40CE6}" dt="2023-09-08T12:11:49.345" v="308"/>
          <ac:graphicFrameMkLst>
            <pc:docMk/>
            <pc:sldMk cId="2620502902" sldId="257"/>
            <ac:graphicFrameMk id="34" creationId="{4940FC58-E8EE-018A-0659-B0AE390EE28F}"/>
          </ac:graphicFrameMkLst>
        </pc:graphicFrameChg>
        <pc:graphicFrameChg chg="add mod">
          <ac:chgData name="lama alrahib" userId="6b4b1f22ca53ae12" providerId="LiveId" clId="{7C248985-6B27-478A-A739-64F81EB40CE6}" dt="2023-09-08T12:11:49.342" v="307"/>
          <ac:graphicFrameMkLst>
            <pc:docMk/>
            <pc:sldMk cId="2620502902" sldId="257"/>
            <ac:graphicFrameMk id="35" creationId="{ACB2443F-5502-4A4B-59E6-D6897807F06B}"/>
          </ac:graphicFrameMkLst>
        </pc:graphicFrameChg>
        <pc:graphicFrameChg chg="add mod">
          <ac:chgData name="lama alrahib" userId="6b4b1f22ca53ae12" providerId="LiveId" clId="{7C248985-6B27-478A-A739-64F81EB40CE6}" dt="2023-09-08T12:11:49.340" v="306"/>
          <ac:graphicFrameMkLst>
            <pc:docMk/>
            <pc:sldMk cId="2620502902" sldId="257"/>
            <ac:graphicFrameMk id="36" creationId="{7BDCF1CC-45D0-537D-255C-287EF7A3CA57}"/>
          </ac:graphicFrameMkLst>
        </pc:graphicFrameChg>
        <pc:graphicFrameChg chg="add mod">
          <ac:chgData name="lama alrahib" userId="6b4b1f22ca53ae12" providerId="LiveId" clId="{7C248985-6B27-478A-A739-64F81EB40CE6}" dt="2023-09-08T12:11:49.338" v="305"/>
          <ac:graphicFrameMkLst>
            <pc:docMk/>
            <pc:sldMk cId="2620502902" sldId="257"/>
            <ac:graphicFrameMk id="37" creationId="{C3E5EAE5-F3F9-9B7B-7D9B-E7BE61A47704}"/>
          </ac:graphicFrameMkLst>
        </pc:graphicFrameChg>
        <pc:picChg chg="mod">
          <ac:chgData name="lama alrahib" userId="6b4b1f22ca53ae12" providerId="LiveId" clId="{7C248985-6B27-478A-A739-64F81EB40CE6}" dt="2023-09-08T09:45:03.300" v="7" actId="1076"/>
          <ac:picMkLst>
            <pc:docMk/>
            <pc:sldMk cId="2620502902" sldId="257"/>
            <ac:picMk id="24" creationId="{303E9179-5889-7A04-6323-7E118796364B}"/>
          </ac:picMkLst>
        </pc:picChg>
      </pc:sldChg>
      <pc:sldChg chg="addSp delSp modSp new del mod">
        <pc:chgData name="lama alrahib" userId="6b4b1f22ca53ae12" providerId="LiveId" clId="{7C248985-6B27-478A-A739-64F81EB40CE6}" dt="2023-09-08T12:10:15.267" v="290" actId="47"/>
        <pc:sldMkLst>
          <pc:docMk/>
          <pc:sldMk cId="1496687535" sldId="258"/>
        </pc:sldMkLst>
        <pc:spChg chg="add del mod">
          <ac:chgData name="lama alrahib" userId="6b4b1f22ca53ae12" providerId="LiveId" clId="{7C248985-6B27-478A-A739-64F81EB40CE6}" dt="2023-09-08T12:09:36.831" v="239" actId="21"/>
          <ac:spMkLst>
            <pc:docMk/>
            <pc:sldMk cId="1496687535" sldId="258"/>
            <ac:spMk id="4" creationId="{2F4AD806-BCE6-3484-E2EB-BB21C04E3E28}"/>
          </ac:spMkLst>
        </pc:spChg>
        <pc:spChg chg="add del mod">
          <ac:chgData name="lama alrahib" userId="6b4b1f22ca53ae12" providerId="LiveId" clId="{7C248985-6B27-478A-A739-64F81EB40CE6}" dt="2023-09-08T12:09:36.831" v="239" actId="21"/>
          <ac:spMkLst>
            <pc:docMk/>
            <pc:sldMk cId="1496687535" sldId="258"/>
            <ac:spMk id="5" creationId="{67A76139-E08F-B1EE-2370-27D7BD84FAAF}"/>
          </ac:spMkLst>
        </pc:spChg>
        <pc:spChg chg="add del mod">
          <ac:chgData name="lama alrahib" userId="6b4b1f22ca53ae12" providerId="LiveId" clId="{7C248985-6B27-478A-A739-64F81EB40CE6}" dt="2023-09-08T12:09:36.831" v="239" actId="21"/>
          <ac:spMkLst>
            <pc:docMk/>
            <pc:sldMk cId="1496687535" sldId="258"/>
            <ac:spMk id="6" creationId="{2DF32B6C-8653-D892-3F37-197F47AB1D42}"/>
          </ac:spMkLst>
        </pc:spChg>
        <pc:spChg chg="add del mod">
          <ac:chgData name="lama alrahib" userId="6b4b1f22ca53ae12" providerId="LiveId" clId="{7C248985-6B27-478A-A739-64F81EB40CE6}" dt="2023-09-08T12:09:36.831" v="239" actId="21"/>
          <ac:spMkLst>
            <pc:docMk/>
            <pc:sldMk cId="1496687535" sldId="258"/>
            <ac:spMk id="7" creationId="{871249CF-6572-4DA3-6EC2-946544CB0C37}"/>
          </ac:spMkLst>
        </pc:spChg>
        <pc:spChg chg="add del mod">
          <ac:chgData name="lama alrahib" userId="6b4b1f22ca53ae12" providerId="LiveId" clId="{7C248985-6B27-478A-A739-64F81EB40CE6}" dt="2023-09-08T12:09:36.831" v="239" actId="21"/>
          <ac:spMkLst>
            <pc:docMk/>
            <pc:sldMk cId="1496687535" sldId="258"/>
            <ac:spMk id="8" creationId="{4E8A6208-5537-5A69-6E47-237F15EE88DD}"/>
          </ac:spMkLst>
        </pc:spChg>
        <pc:spChg chg="add del mod">
          <ac:chgData name="lama alrahib" userId="6b4b1f22ca53ae12" providerId="LiveId" clId="{7C248985-6B27-478A-A739-64F81EB40CE6}" dt="2023-09-08T12:09:36.831" v="239" actId="21"/>
          <ac:spMkLst>
            <pc:docMk/>
            <pc:sldMk cId="1496687535" sldId="258"/>
            <ac:spMk id="9" creationId="{FDD6DE91-F17F-7C3C-17F6-7DC33CFE7C81}"/>
          </ac:spMkLst>
        </pc:spChg>
        <pc:spChg chg="add del mod">
          <ac:chgData name="lama alrahib" userId="6b4b1f22ca53ae12" providerId="LiveId" clId="{7C248985-6B27-478A-A739-64F81EB40CE6}" dt="2023-09-08T12:09:36.831" v="239" actId="21"/>
          <ac:spMkLst>
            <pc:docMk/>
            <pc:sldMk cId="1496687535" sldId="258"/>
            <ac:spMk id="10" creationId="{5DD4F680-35DC-72CB-3CC3-9E70E2A220B3}"/>
          </ac:spMkLst>
        </pc:spChg>
        <pc:spChg chg="add del mod">
          <ac:chgData name="lama alrahib" userId="6b4b1f22ca53ae12" providerId="LiveId" clId="{7C248985-6B27-478A-A739-64F81EB40CE6}" dt="2023-09-08T12:09:36.831" v="239" actId="21"/>
          <ac:spMkLst>
            <pc:docMk/>
            <pc:sldMk cId="1496687535" sldId="258"/>
            <ac:spMk id="11" creationId="{1C35ABE5-F271-7324-85B5-DE1DB7ABBDE6}"/>
          </ac:spMkLst>
        </pc:spChg>
        <pc:spChg chg="add del mod">
          <ac:chgData name="lama alrahib" userId="6b4b1f22ca53ae12" providerId="LiveId" clId="{7C248985-6B27-478A-A739-64F81EB40CE6}" dt="2023-09-08T12:09:36.831" v="239" actId="21"/>
          <ac:spMkLst>
            <pc:docMk/>
            <pc:sldMk cId="1496687535" sldId="258"/>
            <ac:spMk id="12" creationId="{0C8B0291-61A7-B310-8F90-922CFB66FCB9}"/>
          </ac:spMkLst>
        </pc:spChg>
        <pc:spChg chg="add del mod">
          <ac:chgData name="lama alrahib" userId="6b4b1f22ca53ae12" providerId="LiveId" clId="{7C248985-6B27-478A-A739-64F81EB40CE6}" dt="2023-09-08T12:09:36.831" v="239" actId="21"/>
          <ac:spMkLst>
            <pc:docMk/>
            <pc:sldMk cId="1496687535" sldId="258"/>
            <ac:spMk id="13" creationId="{4A65C869-A1BC-1D11-B61B-49BABA8560BD}"/>
          </ac:spMkLst>
        </pc:spChg>
        <pc:spChg chg="add del mod">
          <ac:chgData name="lama alrahib" userId="6b4b1f22ca53ae12" providerId="LiveId" clId="{7C248985-6B27-478A-A739-64F81EB40CE6}" dt="2023-09-08T12:09:36.831" v="239" actId="21"/>
          <ac:spMkLst>
            <pc:docMk/>
            <pc:sldMk cId="1496687535" sldId="258"/>
            <ac:spMk id="14" creationId="{EB916C18-BE4C-5ED7-369C-378A9D0E76DE}"/>
          </ac:spMkLst>
        </pc:spChg>
        <pc:spChg chg="add del mod">
          <ac:chgData name="lama alrahib" userId="6b4b1f22ca53ae12" providerId="LiveId" clId="{7C248985-6B27-478A-A739-64F81EB40CE6}" dt="2023-09-08T12:09:36.831" v="239" actId="21"/>
          <ac:spMkLst>
            <pc:docMk/>
            <pc:sldMk cId="1496687535" sldId="258"/>
            <ac:spMk id="24" creationId="{7659704A-1139-72F7-FC32-FD4685595857}"/>
          </ac:spMkLst>
        </pc:spChg>
        <pc:spChg chg="add del mod">
          <ac:chgData name="lama alrahib" userId="6b4b1f22ca53ae12" providerId="LiveId" clId="{7C248985-6B27-478A-A739-64F81EB40CE6}" dt="2023-09-08T12:09:36.831" v="239" actId="21"/>
          <ac:spMkLst>
            <pc:docMk/>
            <pc:sldMk cId="1496687535" sldId="258"/>
            <ac:spMk id="25" creationId="{FC53F261-4109-2BD3-46A5-4FB56EF1FA12}"/>
          </ac:spMkLst>
        </pc:spChg>
        <pc:graphicFrameChg chg="add del mod">
          <ac:chgData name="lama alrahib" userId="6b4b1f22ca53ae12" providerId="LiveId" clId="{7C248985-6B27-478A-A739-64F81EB40CE6}" dt="2023-09-08T12:09:36.831" v="239" actId="21"/>
          <ac:graphicFrameMkLst>
            <pc:docMk/>
            <pc:sldMk cId="1496687535" sldId="258"/>
            <ac:graphicFrameMk id="15" creationId="{7070D91E-EF57-CE2C-8B7A-28DF21AA6976}"/>
          </ac:graphicFrameMkLst>
        </pc:graphicFrameChg>
        <pc:graphicFrameChg chg="add del mod">
          <ac:chgData name="lama alrahib" userId="6b4b1f22ca53ae12" providerId="LiveId" clId="{7C248985-6B27-478A-A739-64F81EB40CE6}" dt="2023-09-08T12:09:36.831" v="239" actId="21"/>
          <ac:graphicFrameMkLst>
            <pc:docMk/>
            <pc:sldMk cId="1496687535" sldId="258"/>
            <ac:graphicFrameMk id="16" creationId="{42D392D5-C8A2-175E-7DDB-C48B4F3207C8}"/>
          </ac:graphicFrameMkLst>
        </pc:graphicFrameChg>
        <pc:graphicFrameChg chg="add del mod">
          <ac:chgData name="lama alrahib" userId="6b4b1f22ca53ae12" providerId="LiveId" clId="{7C248985-6B27-478A-A739-64F81EB40CE6}" dt="2023-09-08T12:09:36.831" v="239" actId="21"/>
          <ac:graphicFrameMkLst>
            <pc:docMk/>
            <pc:sldMk cId="1496687535" sldId="258"/>
            <ac:graphicFrameMk id="17" creationId="{1B5F9B64-246F-F991-3E14-732AD6B1C1C9}"/>
          </ac:graphicFrameMkLst>
        </pc:graphicFrameChg>
        <pc:graphicFrameChg chg="add del mod">
          <ac:chgData name="lama alrahib" userId="6b4b1f22ca53ae12" providerId="LiveId" clId="{7C248985-6B27-478A-A739-64F81EB40CE6}" dt="2023-09-08T12:09:36.831" v="239" actId="21"/>
          <ac:graphicFrameMkLst>
            <pc:docMk/>
            <pc:sldMk cId="1496687535" sldId="258"/>
            <ac:graphicFrameMk id="18" creationId="{E0B4633E-19A6-2F1D-B1E6-DB6912C63242}"/>
          </ac:graphicFrameMkLst>
        </pc:graphicFrameChg>
        <pc:graphicFrameChg chg="add del mod">
          <ac:chgData name="lama alrahib" userId="6b4b1f22ca53ae12" providerId="LiveId" clId="{7C248985-6B27-478A-A739-64F81EB40CE6}" dt="2023-09-08T12:09:36.831" v="239" actId="21"/>
          <ac:graphicFrameMkLst>
            <pc:docMk/>
            <pc:sldMk cId="1496687535" sldId="258"/>
            <ac:graphicFrameMk id="19" creationId="{466F2502-20B7-AD6E-4EEA-BDB58BB6CABF}"/>
          </ac:graphicFrameMkLst>
        </pc:graphicFrameChg>
        <pc:graphicFrameChg chg="add del mod">
          <ac:chgData name="lama alrahib" userId="6b4b1f22ca53ae12" providerId="LiveId" clId="{7C248985-6B27-478A-A739-64F81EB40CE6}" dt="2023-09-08T12:09:36.831" v="239" actId="21"/>
          <ac:graphicFrameMkLst>
            <pc:docMk/>
            <pc:sldMk cId="1496687535" sldId="258"/>
            <ac:graphicFrameMk id="20" creationId="{E2C54EF5-96AE-A587-2742-D63560CD9AE6}"/>
          </ac:graphicFrameMkLst>
        </pc:graphicFrameChg>
        <pc:graphicFrameChg chg="add del mod">
          <ac:chgData name="lama alrahib" userId="6b4b1f22ca53ae12" providerId="LiveId" clId="{7C248985-6B27-478A-A739-64F81EB40CE6}" dt="2023-09-08T12:09:36.831" v="239" actId="21"/>
          <ac:graphicFrameMkLst>
            <pc:docMk/>
            <pc:sldMk cId="1496687535" sldId="258"/>
            <ac:graphicFrameMk id="21" creationId="{CCCE1BD7-59F2-5EB7-49E7-474D88BD8004}"/>
          </ac:graphicFrameMkLst>
        </pc:graphicFrameChg>
        <pc:graphicFrameChg chg="add del mod">
          <ac:chgData name="lama alrahib" userId="6b4b1f22ca53ae12" providerId="LiveId" clId="{7C248985-6B27-478A-A739-64F81EB40CE6}" dt="2023-09-08T12:09:36.831" v="239" actId="21"/>
          <ac:graphicFrameMkLst>
            <pc:docMk/>
            <pc:sldMk cId="1496687535" sldId="258"/>
            <ac:graphicFrameMk id="22" creationId="{629F28AB-22E1-8989-7B3A-8246E7F8A5C5}"/>
          </ac:graphicFrameMkLst>
        </pc:graphicFrameChg>
        <pc:graphicFrameChg chg="add del mod">
          <ac:chgData name="lama alrahib" userId="6b4b1f22ca53ae12" providerId="LiveId" clId="{7C248985-6B27-478A-A739-64F81EB40CE6}" dt="2023-09-08T12:09:36.831" v="239" actId="21"/>
          <ac:graphicFrameMkLst>
            <pc:docMk/>
            <pc:sldMk cId="1496687535" sldId="258"/>
            <ac:graphicFrameMk id="23" creationId="{C27482BB-CD88-FDDF-BE5A-567D34DC68BF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FEB9D9E-5683-490D-95FD-9D9A81EE5296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8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9D9E-5683-490D-95FD-9D9A81EE5296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066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9D9E-5683-490D-95FD-9D9A81EE5296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695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9D9E-5683-490D-95FD-9D9A81EE5296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646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9D9E-5683-490D-95FD-9D9A81EE5296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444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9D9E-5683-490D-95FD-9D9A81EE5296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5790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9D9E-5683-490D-95FD-9D9A81EE5296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783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9D9E-5683-490D-95FD-9D9A81EE5296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8401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9D9E-5683-490D-95FD-9D9A81EE5296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27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9D9E-5683-490D-95FD-9D9A81EE5296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498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9D9E-5683-490D-95FD-9D9A81EE5296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0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9D9E-5683-490D-95FD-9D9A81EE5296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596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9D9E-5683-490D-95FD-9D9A81EE5296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477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9D9E-5683-490D-95FD-9D9A81EE5296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47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9D9E-5683-490D-95FD-9D9A81EE5296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41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9D9E-5683-490D-95FD-9D9A81EE5296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93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9D9E-5683-490D-95FD-9D9A81EE5296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79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FEB9D9E-5683-490D-95FD-9D9A81EE5296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585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8.xml"/><Relationship Id="rId13" Type="http://schemas.openxmlformats.org/officeDocument/2006/relationships/image" Target="../media/image3.jpg"/><Relationship Id="rId18" Type="http://schemas.openxmlformats.org/officeDocument/2006/relationships/image" Target="../media/image7.wmf"/><Relationship Id="rId3" Type="http://schemas.openxmlformats.org/officeDocument/2006/relationships/control" Target="../activeX/activeX3.xml"/><Relationship Id="rId21" Type="http://schemas.openxmlformats.org/officeDocument/2006/relationships/image" Target="../media/image10.wmf"/><Relationship Id="rId7" Type="http://schemas.openxmlformats.org/officeDocument/2006/relationships/control" Target="../activeX/activeX7.xml"/><Relationship Id="rId12" Type="http://schemas.openxmlformats.org/officeDocument/2006/relationships/hyperlink" Target="https://pixabay.com/en/study-school-learn-education-1968077/" TargetMode="External"/><Relationship Id="rId17" Type="http://schemas.openxmlformats.org/officeDocument/2006/relationships/image" Target="../media/image6.wmf"/><Relationship Id="rId2" Type="http://schemas.openxmlformats.org/officeDocument/2006/relationships/control" Target="../activeX/activeX2.xml"/><Relationship Id="rId16" Type="http://schemas.openxmlformats.org/officeDocument/2006/relationships/image" Target="../media/image5.wmf"/><Relationship Id="rId20" Type="http://schemas.openxmlformats.org/officeDocument/2006/relationships/image" Target="../media/image9.wmf"/><Relationship Id="rId1" Type="http://schemas.openxmlformats.org/officeDocument/2006/relationships/control" Target="../activeX/activeX1.xml"/><Relationship Id="rId6" Type="http://schemas.openxmlformats.org/officeDocument/2006/relationships/control" Target="../activeX/activeX6.xml"/><Relationship Id="rId11" Type="http://schemas.openxmlformats.org/officeDocument/2006/relationships/image" Target="../media/image2.jpg"/><Relationship Id="rId5" Type="http://schemas.openxmlformats.org/officeDocument/2006/relationships/control" Target="../activeX/activeX5.xml"/><Relationship Id="rId15" Type="http://schemas.openxmlformats.org/officeDocument/2006/relationships/image" Target="../media/image4.wmf"/><Relationship Id="rId23" Type="http://schemas.openxmlformats.org/officeDocument/2006/relationships/image" Target="../media/image12.wmf"/><Relationship Id="rId10" Type="http://schemas.openxmlformats.org/officeDocument/2006/relationships/slideLayout" Target="../slideLayouts/slideLayout1.xml"/><Relationship Id="rId19" Type="http://schemas.openxmlformats.org/officeDocument/2006/relationships/image" Target="../media/image8.wmf"/><Relationship Id="rId4" Type="http://schemas.openxmlformats.org/officeDocument/2006/relationships/control" Target="../activeX/activeX4.xml"/><Relationship Id="rId9" Type="http://schemas.openxmlformats.org/officeDocument/2006/relationships/control" Target="../activeX/activeX9.xml"/><Relationship Id="rId14" Type="http://schemas.openxmlformats.org/officeDocument/2006/relationships/hyperlink" Target="https://pxhere.com/en/photo/1585491" TargetMode="External"/><Relationship Id="rId22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79399-3B4C-A6B9-B8B8-E4229AF331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099930"/>
            <a:ext cx="8825658" cy="1842053"/>
          </a:xfrm>
        </p:spPr>
        <p:txBody>
          <a:bodyPr/>
          <a:lstStyle/>
          <a:p>
            <a:r>
              <a:rPr lang="en-US" dirty="0"/>
              <a:t>Creating my own registration form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1135DC-1996-BC2A-F3C7-75438B6D7E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latin typeface="Algerian" panose="04020705040A02060702" pitchFamily="82" charset="0"/>
              </a:rPr>
              <a:t>By Mourad </a:t>
            </a:r>
            <a:r>
              <a:rPr lang="en-US" sz="5400" dirty="0" err="1">
                <a:latin typeface="Algerian" panose="04020705040A02060702" pitchFamily="82" charset="0"/>
              </a:rPr>
              <a:t>Madain</a:t>
            </a:r>
            <a:endParaRPr lang="en-US" sz="54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501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303E9179-5889-7A04-6323-7E118796364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2"/>
              </a:ext>
            </a:extLst>
          </a:blip>
          <a:stretch>
            <a:fillRect/>
          </a:stretch>
        </p:blipFill>
        <p:spPr>
          <a:xfrm>
            <a:off x="0" y="0"/>
            <a:ext cx="1236752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B31341A-93D2-9D56-50C4-F2D1287DAC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6238" y="42765"/>
            <a:ext cx="8825658" cy="84482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REGITER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A50B444-FADD-6C4E-E05D-8046AF94372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4"/>
              </a:ext>
            </a:extLst>
          </a:blip>
          <a:stretch>
            <a:fillRect/>
          </a:stretch>
        </p:blipFill>
        <p:spPr>
          <a:xfrm>
            <a:off x="3438939" y="898863"/>
            <a:ext cx="5314121" cy="1671370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D7C8B989-95B6-658C-1B96-335CD8A39C28}"/>
              </a:ext>
            </a:extLst>
          </p:cNvPr>
          <p:cNvSpPr/>
          <p:nvPr/>
        </p:nvSpPr>
        <p:spPr>
          <a:xfrm>
            <a:off x="1154953" y="1389316"/>
            <a:ext cx="1868556" cy="84482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8D35DE3-C26A-E4A0-0D86-6D7A86E17F8E}"/>
              </a:ext>
            </a:extLst>
          </p:cNvPr>
          <p:cNvSpPr/>
          <p:nvPr/>
        </p:nvSpPr>
        <p:spPr>
          <a:xfrm>
            <a:off x="9520748" y="1315144"/>
            <a:ext cx="1802296" cy="91899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ED71881-7944-952F-AC74-81AF675C026B}"/>
              </a:ext>
            </a:extLst>
          </p:cNvPr>
          <p:cNvSpPr txBox="1"/>
          <p:nvPr/>
        </p:nvSpPr>
        <p:spPr>
          <a:xfrm>
            <a:off x="3955237" y="6488589"/>
            <a:ext cx="4558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Already have an account?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Sign In</a:t>
            </a:r>
          </a:p>
        </p:txBody>
      </p:sp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B767F172-F315-0E94-AFD9-FEB00566C99F}"/>
              </a:ext>
            </a:extLst>
          </p:cNvPr>
          <p:cNvSpPr/>
          <p:nvPr/>
        </p:nvSpPr>
        <p:spPr>
          <a:xfrm>
            <a:off x="1768218" y="5129015"/>
            <a:ext cx="2340000" cy="360000"/>
          </a:xfrm>
          <a:prstGeom prst="flowChartAlternateProcess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Email:</a:t>
            </a:r>
          </a:p>
        </p:txBody>
      </p:sp>
      <p:sp>
        <p:nvSpPr>
          <p:cNvPr id="11" name="Flowchart: Alternate Process 10">
            <a:extLst>
              <a:ext uri="{FF2B5EF4-FFF2-40B4-BE49-F238E27FC236}">
                <a16:creationId xmlns:a16="http://schemas.microsoft.com/office/drawing/2014/main" id="{8EF0C41E-C125-1F9E-7968-143BA7147A9E}"/>
              </a:ext>
            </a:extLst>
          </p:cNvPr>
          <p:cNvSpPr/>
          <p:nvPr/>
        </p:nvSpPr>
        <p:spPr>
          <a:xfrm>
            <a:off x="6718847" y="5129015"/>
            <a:ext cx="2340000" cy="360000"/>
          </a:xfrm>
          <a:prstGeom prst="flowChartAlternateProcess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Password</a:t>
            </a:r>
            <a:r>
              <a:rPr lang="en-US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:</a:t>
            </a:r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3C44E705-AA68-2E4C-2072-91D71DB349A8}"/>
              </a:ext>
            </a:extLst>
          </p:cNvPr>
          <p:cNvSpPr/>
          <p:nvPr/>
        </p:nvSpPr>
        <p:spPr>
          <a:xfrm>
            <a:off x="1740993" y="4285114"/>
            <a:ext cx="2340000" cy="360000"/>
          </a:xfrm>
          <a:prstGeom prst="flowChartAlternateProcess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First Name:</a:t>
            </a:r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5EDD350D-2F0A-CED5-4BEB-60EF7CC9DA51}"/>
              </a:ext>
            </a:extLst>
          </p:cNvPr>
          <p:cNvSpPr/>
          <p:nvPr/>
        </p:nvSpPr>
        <p:spPr>
          <a:xfrm>
            <a:off x="1779300" y="5545831"/>
            <a:ext cx="2340000" cy="360000"/>
          </a:xfrm>
          <a:prstGeom prst="flowChartAlternateProcess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Choose Class:</a:t>
            </a:r>
          </a:p>
        </p:txBody>
      </p:sp>
      <p:sp>
        <p:nvSpPr>
          <p:cNvPr id="16" name="Flowchart: Alternate Process 15">
            <a:extLst>
              <a:ext uri="{FF2B5EF4-FFF2-40B4-BE49-F238E27FC236}">
                <a16:creationId xmlns:a16="http://schemas.microsoft.com/office/drawing/2014/main" id="{B94BB68C-7C31-07D8-7E90-E6BD92ED4633}"/>
              </a:ext>
            </a:extLst>
          </p:cNvPr>
          <p:cNvSpPr/>
          <p:nvPr/>
        </p:nvSpPr>
        <p:spPr>
          <a:xfrm>
            <a:off x="1740992" y="4712199"/>
            <a:ext cx="2340000" cy="360000"/>
          </a:xfrm>
          <a:prstGeom prst="flowChartAlternateProcess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Date of birth</a:t>
            </a:r>
          </a:p>
        </p:txBody>
      </p:sp>
      <p:sp>
        <p:nvSpPr>
          <p:cNvPr id="18" name="Flowchart: Alternate Process 17">
            <a:extLst>
              <a:ext uri="{FF2B5EF4-FFF2-40B4-BE49-F238E27FC236}">
                <a16:creationId xmlns:a16="http://schemas.microsoft.com/office/drawing/2014/main" id="{7F723A32-1BEF-BE3A-DEBD-C948A2BAD63C}"/>
              </a:ext>
            </a:extLst>
          </p:cNvPr>
          <p:cNvSpPr/>
          <p:nvPr/>
        </p:nvSpPr>
        <p:spPr>
          <a:xfrm>
            <a:off x="4163818" y="4302186"/>
            <a:ext cx="2166437" cy="338192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lowchart: Alternate Process 18">
            <a:extLst>
              <a:ext uri="{FF2B5EF4-FFF2-40B4-BE49-F238E27FC236}">
                <a16:creationId xmlns:a16="http://schemas.microsoft.com/office/drawing/2014/main" id="{9AD5C430-2346-4015-314D-FBD5962FD295}"/>
              </a:ext>
            </a:extLst>
          </p:cNvPr>
          <p:cNvSpPr/>
          <p:nvPr/>
        </p:nvSpPr>
        <p:spPr>
          <a:xfrm>
            <a:off x="4170443" y="5112301"/>
            <a:ext cx="2166437" cy="338192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lowchart: Alternate Process 19">
            <a:extLst>
              <a:ext uri="{FF2B5EF4-FFF2-40B4-BE49-F238E27FC236}">
                <a16:creationId xmlns:a16="http://schemas.microsoft.com/office/drawing/2014/main" id="{DD5027B8-8E7B-9B42-E840-C01607306FF5}"/>
              </a:ext>
            </a:extLst>
          </p:cNvPr>
          <p:cNvSpPr/>
          <p:nvPr/>
        </p:nvSpPr>
        <p:spPr>
          <a:xfrm>
            <a:off x="9103694" y="4300683"/>
            <a:ext cx="2166437" cy="338192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lowchart: Alternate Process 20">
            <a:extLst>
              <a:ext uri="{FF2B5EF4-FFF2-40B4-BE49-F238E27FC236}">
                <a16:creationId xmlns:a16="http://schemas.microsoft.com/office/drawing/2014/main" id="{AF957133-DFC3-AFA7-E86B-031719D1A8C3}"/>
              </a:ext>
            </a:extLst>
          </p:cNvPr>
          <p:cNvSpPr/>
          <p:nvPr/>
        </p:nvSpPr>
        <p:spPr>
          <a:xfrm>
            <a:off x="9103694" y="4692348"/>
            <a:ext cx="2166437" cy="338192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lowchart: Alternate Process 21">
            <a:extLst>
              <a:ext uri="{FF2B5EF4-FFF2-40B4-BE49-F238E27FC236}">
                <a16:creationId xmlns:a16="http://schemas.microsoft.com/office/drawing/2014/main" id="{41F462E2-8A91-D33C-A53B-76C74DA32312}"/>
              </a:ext>
            </a:extLst>
          </p:cNvPr>
          <p:cNvSpPr/>
          <p:nvPr/>
        </p:nvSpPr>
        <p:spPr>
          <a:xfrm>
            <a:off x="9115665" y="5129015"/>
            <a:ext cx="2166437" cy="338192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lowchart: Alternate Process 22">
            <a:extLst>
              <a:ext uri="{FF2B5EF4-FFF2-40B4-BE49-F238E27FC236}">
                <a16:creationId xmlns:a16="http://schemas.microsoft.com/office/drawing/2014/main" id="{E055A12C-7508-06C6-AFBE-ACC1CC52A102}"/>
              </a:ext>
            </a:extLst>
          </p:cNvPr>
          <p:cNvSpPr/>
          <p:nvPr/>
        </p:nvSpPr>
        <p:spPr>
          <a:xfrm>
            <a:off x="6718847" y="5539237"/>
            <a:ext cx="2340000" cy="360000"/>
          </a:xfrm>
          <a:prstGeom prst="flowChartAlternateProcess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Time of Class</a:t>
            </a:r>
            <a:r>
              <a:rPr lang="en-US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:</a:t>
            </a:r>
          </a:p>
        </p:txBody>
      </p:sp>
      <p:sp>
        <p:nvSpPr>
          <p:cNvPr id="38" name="Flowchart: Alternate Process 37">
            <a:extLst>
              <a:ext uri="{FF2B5EF4-FFF2-40B4-BE49-F238E27FC236}">
                <a16:creationId xmlns:a16="http://schemas.microsoft.com/office/drawing/2014/main" id="{C12C6E2B-99BA-EA4B-80E9-73DA4F27ED8D}"/>
              </a:ext>
            </a:extLst>
          </p:cNvPr>
          <p:cNvSpPr/>
          <p:nvPr/>
        </p:nvSpPr>
        <p:spPr>
          <a:xfrm>
            <a:off x="6718847" y="4285114"/>
            <a:ext cx="2340000" cy="360000"/>
          </a:xfrm>
          <a:prstGeom prst="flowChartAlternateProcess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Last name:</a:t>
            </a:r>
          </a:p>
        </p:txBody>
      </p:sp>
      <p:sp>
        <p:nvSpPr>
          <p:cNvPr id="39" name="Flowchart: Alternate Process 38">
            <a:extLst>
              <a:ext uri="{FF2B5EF4-FFF2-40B4-BE49-F238E27FC236}">
                <a16:creationId xmlns:a16="http://schemas.microsoft.com/office/drawing/2014/main" id="{844791E2-FB90-FB74-2200-BA01204BAFFC}"/>
              </a:ext>
            </a:extLst>
          </p:cNvPr>
          <p:cNvSpPr/>
          <p:nvPr/>
        </p:nvSpPr>
        <p:spPr>
          <a:xfrm>
            <a:off x="6718847" y="4712199"/>
            <a:ext cx="2340000" cy="360000"/>
          </a:xfrm>
          <a:prstGeom prst="flowChartAlternateProcess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Contact number: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ComboBox1" r:id="rId1" imgW="743040" imgH="371520"/>
        </mc:Choice>
        <mc:Fallback>
          <p:control name="ComboBox1" r:id="rId1" imgW="743040" imgH="371520">
            <p:pic>
              <p:nvPicPr>
                <p:cNvPr id="26" name="ComboBox1">
                  <a:extLst>
                    <a:ext uri="{FF2B5EF4-FFF2-40B4-BE49-F238E27FC236}">
                      <a16:creationId xmlns:a16="http://schemas.microsoft.com/office/drawing/2014/main" id="{425A58CC-9EB3-7413-8F4B-39094403EDA2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5526159" y="4698313"/>
                  <a:ext cx="740942" cy="368300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boBox2" r:id="rId2" imgW="647640" imgH="371520"/>
        </mc:Choice>
        <mc:Fallback>
          <p:control name="ComboBox2" r:id="rId2" imgW="647640" imgH="371520">
            <p:pic>
              <p:nvPicPr>
                <p:cNvPr id="27" name="ComboBox2">
                  <a:extLst>
                    <a:ext uri="{FF2B5EF4-FFF2-40B4-BE49-F238E27FC236}">
                      <a16:creationId xmlns:a16="http://schemas.microsoft.com/office/drawing/2014/main" id="{6A10DE03-4C9B-1C0F-FFED-93E9B1DB0F3C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4146502" y="4712199"/>
                  <a:ext cx="644227" cy="368300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boBox3" r:id="rId3" imgW="647640" imgH="371520"/>
        </mc:Choice>
        <mc:Fallback>
          <p:control name="ComboBox3" r:id="rId3" imgW="647640" imgH="371520">
            <p:pic>
              <p:nvPicPr>
                <p:cNvPr id="28" name="ComboBox3">
                  <a:extLst>
                    <a:ext uri="{FF2B5EF4-FFF2-40B4-BE49-F238E27FC236}">
                      <a16:creationId xmlns:a16="http://schemas.microsoft.com/office/drawing/2014/main" id="{771D8D3F-A25B-4C3D-05CB-2C1F5251D230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845058" y="4692348"/>
                  <a:ext cx="644227" cy="368300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heckBox2" r:id="rId4" imgW="2143080" imgH="266760"/>
        </mc:Choice>
        <mc:Fallback>
          <p:control name="CheckBox2" r:id="rId4" imgW="2143080" imgH="266760">
            <p:pic>
              <p:nvPicPr>
                <p:cNvPr id="29" name="CheckBox2">
                  <a:extLst>
                    <a:ext uri="{FF2B5EF4-FFF2-40B4-BE49-F238E27FC236}">
                      <a16:creationId xmlns:a16="http://schemas.microsoft.com/office/drawing/2014/main" id="{0944F01D-F2C1-0401-F929-6C71A76B6A5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4183695" y="5835057"/>
                  <a:ext cx="2143908" cy="264642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heckBox3" r:id="rId5" imgW="2143080" imgH="266760"/>
        </mc:Choice>
        <mc:Fallback>
          <p:control name="CheckBox3" r:id="rId5" imgW="2143080" imgH="266760">
            <p:pic>
              <p:nvPicPr>
                <p:cNvPr id="30" name="CheckBox3">
                  <a:extLst>
                    <a:ext uri="{FF2B5EF4-FFF2-40B4-BE49-F238E27FC236}">
                      <a16:creationId xmlns:a16="http://schemas.microsoft.com/office/drawing/2014/main" id="{471FFC10-70A3-7F91-AA38-76798FA947F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170955" y="6172908"/>
                  <a:ext cx="2143908" cy="264642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heckBox1" r:id="rId6" imgW="2143080" imgH="266760"/>
        </mc:Choice>
        <mc:Fallback>
          <p:control name="CheckBox1" r:id="rId6" imgW="2143080" imgH="266760">
            <p:pic>
              <p:nvPicPr>
                <p:cNvPr id="34" name="CheckBox1">
                  <a:extLst>
                    <a:ext uri="{FF2B5EF4-FFF2-40B4-BE49-F238E27FC236}">
                      <a16:creationId xmlns:a16="http://schemas.microsoft.com/office/drawing/2014/main" id="{4940FC58-E8EE-018A-0659-B0AE390EE28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4181707" y="5511981"/>
                  <a:ext cx="2143908" cy="264642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heckBox4" r:id="rId7" imgW="2143080" imgH="266760"/>
        </mc:Choice>
        <mc:Fallback>
          <p:control name="CheckBox4" r:id="rId7" imgW="2143080" imgH="266760">
            <p:pic>
              <p:nvPicPr>
                <p:cNvPr id="35" name="CheckBox4">
                  <a:extLst>
                    <a:ext uri="{FF2B5EF4-FFF2-40B4-BE49-F238E27FC236}">
                      <a16:creationId xmlns:a16="http://schemas.microsoft.com/office/drawing/2014/main" id="{ACB2443F-5502-4A4B-59E6-D6897807F06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9138194" y="5529715"/>
                  <a:ext cx="2143908" cy="264642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heckBox5" r:id="rId8" imgW="2143080" imgH="266760"/>
        </mc:Choice>
        <mc:Fallback>
          <p:control name="CheckBox5" r:id="rId8" imgW="2143080" imgH="266760">
            <p:pic>
              <p:nvPicPr>
                <p:cNvPr id="36" name="CheckBox5">
                  <a:extLst>
                    <a:ext uri="{FF2B5EF4-FFF2-40B4-BE49-F238E27FC236}">
                      <a16:creationId xmlns:a16="http://schemas.microsoft.com/office/drawing/2014/main" id="{7BDCF1CC-45D0-537D-255C-287EF7A3CA5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9132903" y="5828927"/>
                  <a:ext cx="2143908" cy="264642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heckBox6" r:id="rId9" imgW="2143080" imgH="266760"/>
        </mc:Choice>
        <mc:Fallback>
          <p:control name="CheckBox6" r:id="rId9" imgW="2143080" imgH="266760">
            <p:pic>
              <p:nvPicPr>
                <p:cNvPr id="37" name="CheckBox6">
                  <a:extLst>
                    <a:ext uri="{FF2B5EF4-FFF2-40B4-BE49-F238E27FC236}">
                      <a16:creationId xmlns:a16="http://schemas.microsoft.com/office/drawing/2014/main" id="{C3E5EAE5-F3F9-9B7B-7D9B-E7BE61A4770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9126223" y="6117521"/>
                  <a:ext cx="2143908" cy="264642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6205029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956</TotalTime>
  <Words>41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Algerian</vt:lpstr>
      <vt:lpstr>Arial</vt:lpstr>
      <vt:lpstr>Century Gothic</vt:lpstr>
      <vt:lpstr>Wingdings 3</vt:lpstr>
      <vt:lpstr>Ion Boardroom</vt:lpstr>
      <vt:lpstr>Creating my own registration form</vt:lpstr>
      <vt:lpstr>REGITER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my own registration form</dc:title>
  <dc:creator>lama alrahib</dc:creator>
  <cp:lastModifiedBy>lama alrahib</cp:lastModifiedBy>
  <cp:revision>3</cp:revision>
  <dcterms:created xsi:type="dcterms:W3CDTF">2023-09-07T18:27:13Z</dcterms:created>
  <dcterms:modified xsi:type="dcterms:W3CDTF">2023-09-08T12:11:52Z</dcterms:modified>
</cp:coreProperties>
</file>