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12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3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50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6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64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6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0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9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5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24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17740D2-2224-4A3A-9319-B77C440D5A1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B5DFB8-1659-4E0F-A6DC-B11548E1EED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00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7A8D-CA3B-E29B-EBC7-2DBE168FC2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Upstyle </a:t>
            </a:r>
            <a:br>
              <a:rPr lang="en-US" dirty="0"/>
            </a:br>
            <a:r>
              <a:rPr lang="en-US" dirty="0"/>
              <a:t>Clothing store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CBAD4A-ADB5-F77A-F6CD-3B8D0B47C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Celina Hindeleh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455336-44B2-F28C-C3F0-BFAB1AD23A69}"/>
              </a:ext>
            </a:extLst>
          </p:cNvPr>
          <p:cNvSpPr txBox="1"/>
          <p:nvPr/>
        </p:nvSpPr>
        <p:spPr>
          <a:xfrm>
            <a:off x="921619" y="5104415"/>
            <a:ext cx="16098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Sign-in/Log in </a:t>
            </a:r>
          </a:p>
        </p:txBody>
      </p:sp>
    </p:spTree>
    <p:extLst>
      <p:ext uri="{BB962C8B-B14F-4D97-AF65-F5344CB8AC3E}">
        <p14:creationId xmlns:p14="http://schemas.microsoft.com/office/powerpoint/2010/main" val="166720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9DAC-4FAE-566B-8295-907A6EDD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Email, Phone And password to sign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5C1CC-4086-E61A-78D9-3DB535557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28" y="1897379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Email/Phone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Password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OTP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2EE89D-F9CE-FAB3-4AFF-E57A3AF04D70}"/>
              </a:ext>
            </a:extLst>
          </p:cNvPr>
          <p:cNvSpPr/>
          <p:nvPr/>
        </p:nvSpPr>
        <p:spPr>
          <a:xfrm>
            <a:off x="2406315" y="1772010"/>
            <a:ext cx="4263990" cy="62564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E5F3B6-7E5B-0129-7F0A-AB6F47E75CFE}"/>
              </a:ext>
            </a:extLst>
          </p:cNvPr>
          <p:cNvSpPr/>
          <p:nvPr/>
        </p:nvSpPr>
        <p:spPr>
          <a:xfrm>
            <a:off x="2021305" y="2771352"/>
            <a:ext cx="4263990" cy="62564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84F460-22BA-A3F6-4658-FC053DF89A64}"/>
              </a:ext>
            </a:extLst>
          </p:cNvPr>
          <p:cNvSpPr/>
          <p:nvPr/>
        </p:nvSpPr>
        <p:spPr>
          <a:xfrm>
            <a:off x="1443789" y="3770693"/>
            <a:ext cx="4263990" cy="62564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0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65ECE-6B78-90BB-4690-5929FFDF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the following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A1B0C-A440-A5BC-9A18-B75A1CE7F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891" y="2011680"/>
            <a:ext cx="9821857" cy="422982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Full Name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Date of birth</a:t>
            </a:r>
            <a:r>
              <a:rPr lang="en-US" dirty="0">
                <a:solidFill>
                  <a:srgbClr val="FF0000"/>
                </a:solidFill>
              </a:rPr>
              <a:t>*</a:t>
            </a:r>
          </a:p>
          <a:p>
            <a:endParaRPr lang="en-US" dirty="0"/>
          </a:p>
          <a:p>
            <a:r>
              <a:rPr lang="en-US" dirty="0"/>
              <a:t>Gender:</a:t>
            </a:r>
          </a:p>
          <a:p>
            <a:endParaRPr lang="en-US" dirty="0"/>
          </a:p>
          <a:p>
            <a:r>
              <a:rPr lang="en-US" dirty="0"/>
              <a:t>Age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Location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Offer or gift card number:</a:t>
            </a:r>
          </a:p>
        </p:txBody>
      </p:sp>
    </p:spTree>
    <p:extLst>
      <p:ext uri="{BB962C8B-B14F-4D97-AF65-F5344CB8AC3E}">
        <p14:creationId xmlns:p14="http://schemas.microsoft.com/office/powerpoint/2010/main" val="14209168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54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Upstyle  Clothing store online</vt:lpstr>
      <vt:lpstr>Insert Email, Phone And password to sign in</vt:lpstr>
      <vt:lpstr>Fill in the following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Upstyle  Clothing store online</dc:title>
  <dc:creator>Celina</dc:creator>
  <cp:lastModifiedBy>Celina</cp:lastModifiedBy>
  <cp:revision>1</cp:revision>
  <dcterms:created xsi:type="dcterms:W3CDTF">2023-09-06T16:08:56Z</dcterms:created>
  <dcterms:modified xsi:type="dcterms:W3CDTF">2023-09-06T16:36:45Z</dcterms:modified>
</cp:coreProperties>
</file>