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17740D2-2224-4A3A-9319-B77C440D5A10}" type="datetimeFigureOut">
              <a:rPr lang="en-US" smtClean="0"/>
              <a:t>9/6/2023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5DFB8-1659-4E0F-A6DC-B11548E1EEDB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61273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740D2-2224-4A3A-9319-B77C440D5A10}" type="datetimeFigureOut">
              <a:rPr lang="en-US" smtClean="0"/>
              <a:t>9/6/2023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5DFB8-1659-4E0F-A6DC-B11548E1EE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4366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740D2-2224-4A3A-9319-B77C440D5A10}" type="datetimeFigureOut">
              <a:rPr lang="en-US" smtClean="0"/>
              <a:t>9/6/2023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5DFB8-1659-4E0F-A6DC-B11548E1EEDB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795094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740D2-2224-4A3A-9319-B77C440D5A10}" type="datetimeFigureOut">
              <a:rPr lang="en-US" smtClean="0"/>
              <a:t>9/6/2023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5DFB8-1659-4E0F-A6DC-B11548E1EE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65679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740D2-2224-4A3A-9319-B77C440D5A10}" type="datetimeFigureOut">
              <a:rPr lang="en-US" smtClean="0"/>
              <a:t>9/6/2023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5DFB8-1659-4E0F-A6DC-B11548E1EEDB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246460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740D2-2224-4A3A-9319-B77C440D5A10}" type="datetimeFigureOut">
              <a:rPr lang="en-US" smtClean="0"/>
              <a:t>9/6/2023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5DFB8-1659-4E0F-A6DC-B11548E1EE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7691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740D2-2224-4A3A-9319-B77C440D5A10}" type="datetimeFigureOut">
              <a:rPr lang="en-US" smtClean="0"/>
              <a:t>9/6/2023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5DFB8-1659-4E0F-A6DC-B11548E1EE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12038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740D2-2224-4A3A-9319-B77C440D5A10}" type="datetimeFigureOut">
              <a:rPr lang="en-US" smtClean="0"/>
              <a:t>9/6/2023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5DFB8-1659-4E0F-A6DC-B11548E1EE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209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740D2-2224-4A3A-9319-B77C440D5A10}" type="datetimeFigureOut">
              <a:rPr lang="en-US" smtClean="0"/>
              <a:t>9/6/2023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5DFB8-1659-4E0F-A6DC-B11548E1EE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6951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740D2-2224-4A3A-9319-B77C440D5A10}" type="datetimeFigureOut">
              <a:rPr lang="en-US" smtClean="0"/>
              <a:t>9/6/2023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5DFB8-1659-4E0F-A6DC-B11548E1EE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8576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740D2-2224-4A3A-9319-B77C440D5A10}" type="datetimeFigureOut">
              <a:rPr lang="en-US" smtClean="0"/>
              <a:t>9/6/2023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5DFB8-1659-4E0F-A6DC-B11548E1EEDB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022451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617740D2-2224-4A3A-9319-B77C440D5A10}" type="datetimeFigureOut">
              <a:rPr lang="en-US" smtClean="0"/>
              <a:t>9/6/2023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84B5DFB8-1659-4E0F-A6DC-B11548E1EEDB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180000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337A8D-CA3B-E29B-EBC7-2DBE168FC2E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Upstyle </a:t>
            </a:r>
            <a:br>
              <a:rPr lang="en-US" dirty="0"/>
            </a:br>
            <a:r>
              <a:rPr lang="en-US" dirty="0"/>
              <a:t>Clothing store online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BCBAD4A-ADB5-F77A-F6CD-3B8D0B47CA8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By Celina Hindeleh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0455336-44B2-F28C-C3F0-BFAB1AD23A69}"/>
              </a:ext>
            </a:extLst>
          </p:cNvPr>
          <p:cNvSpPr txBox="1"/>
          <p:nvPr/>
        </p:nvSpPr>
        <p:spPr>
          <a:xfrm>
            <a:off x="921619" y="5104415"/>
            <a:ext cx="160982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Sign-in/Log in </a:t>
            </a:r>
          </a:p>
        </p:txBody>
      </p:sp>
    </p:spTree>
    <p:extLst>
      <p:ext uri="{BB962C8B-B14F-4D97-AF65-F5344CB8AC3E}">
        <p14:creationId xmlns:p14="http://schemas.microsoft.com/office/powerpoint/2010/main" val="16672082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F69DAC-4FAE-566B-8295-907A6EDD50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Insert Email, Phone And password to sign 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05C1CC-4086-E61A-78D9-3DB5355573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5028" y="1897379"/>
            <a:ext cx="9720073" cy="402336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Email/Phone</a:t>
            </a:r>
            <a:r>
              <a:rPr lang="en-US" dirty="0">
                <a:solidFill>
                  <a:srgbClr val="FF0000"/>
                </a:solidFill>
              </a:rPr>
              <a:t>*</a:t>
            </a:r>
            <a:r>
              <a:rPr lang="en-US" dirty="0"/>
              <a:t>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Password</a:t>
            </a:r>
            <a:r>
              <a:rPr lang="en-US" dirty="0">
                <a:solidFill>
                  <a:srgbClr val="FF0000"/>
                </a:solidFill>
              </a:rPr>
              <a:t>*</a:t>
            </a:r>
            <a:r>
              <a:rPr lang="en-US" dirty="0"/>
              <a:t>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OTP</a:t>
            </a:r>
            <a:r>
              <a:rPr lang="en-US" dirty="0">
                <a:solidFill>
                  <a:srgbClr val="FF0000"/>
                </a:solidFill>
              </a:rPr>
              <a:t>*</a:t>
            </a:r>
            <a:r>
              <a:rPr lang="en-US" dirty="0"/>
              <a:t>: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A2EE89D-F9CE-FAB3-4AFF-E57A3AF04D70}"/>
              </a:ext>
            </a:extLst>
          </p:cNvPr>
          <p:cNvSpPr/>
          <p:nvPr/>
        </p:nvSpPr>
        <p:spPr>
          <a:xfrm>
            <a:off x="2406315" y="1772010"/>
            <a:ext cx="4263990" cy="625643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3E5F3B6-7E5B-0129-7F0A-AB6F47E75CFE}"/>
              </a:ext>
            </a:extLst>
          </p:cNvPr>
          <p:cNvSpPr/>
          <p:nvPr/>
        </p:nvSpPr>
        <p:spPr>
          <a:xfrm>
            <a:off x="2021305" y="2771352"/>
            <a:ext cx="4263990" cy="625643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284F460-22BA-A3F6-4658-FC053DF89A64}"/>
              </a:ext>
            </a:extLst>
          </p:cNvPr>
          <p:cNvSpPr/>
          <p:nvPr/>
        </p:nvSpPr>
        <p:spPr>
          <a:xfrm>
            <a:off x="1443789" y="3770693"/>
            <a:ext cx="4263990" cy="625643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06070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065ECE-6B78-90BB-4690-5929FFDF5C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Fill in the following form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0A1B0C-A440-A5BC-9A18-B75A1CE7F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7891" y="2011680"/>
            <a:ext cx="9821857" cy="4229820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Full Name</a:t>
            </a:r>
            <a:r>
              <a:rPr lang="en-US" dirty="0">
                <a:solidFill>
                  <a:srgbClr val="FF0000"/>
                </a:solidFill>
              </a:rPr>
              <a:t>*</a:t>
            </a:r>
            <a:r>
              <a:rPr lang="en-US" dirty="0"/>
              <a:t>:</a:t>
            </a:r>
          </a:p>
          <a:p>
            <a:endParaRPr lang="en-US" dirty="0"/>
          </a:p>
          <a:p>
            <a:r>
              <a:rPr lang="en-US" dirty="0"/>
              <a:t>Date of birth</a:t>
            </a:r>
            <a:r>
              <a:rPr lang="en-US" dirty="0">
                <a:solidFill>
                  <a:srgbClr val="FF0000"/>
                </a:solidFill>
              </a:rPr>
              <a:t>*</a:t>
            </a:r>
          </a:p>
          <a:p>
            <a:endParaRPr lang="en-US" dirty="0"/>
          </a:p>
          <a:p>
            <a:r>
              <a:rPr lang="en-US" dirty="0"/>
              <a:t>Gender:</a:t>
            </a:r>
          </a:p>
          <a:p>
            <a:endParaRPr lang="en-US" dirty="0"/>
          </a:p>
          <a:p>
            <a:r>
              <a:rPr lang="en-US" dirty="0"/>
              <a:t>Age</a:t>
            </a:r>
            <a:r>
              <a:rPr lang="en-US" dirty="0">
                <a:solidFill>
                  <a:srgbClr val="FF0000"/>
                </a:solidFill>
              </a:rPr>
              <a:t>*</a:t>
            </a:r>
            <a:r>
              <a:rPr lang="en-US" dirty="0"/>
              <a:t>:</a:t>
            </a:r>
          </a:p>
          <a:p>
            <a:r>
              <a:rPr lang="en-US" dirty="0"/>
              <a:t> </a:t>
            </a:r>
          </a:p>
          <a:p>
            <a:r>
              <a:rPr lang="en-US" dirty="0"/>
              <a:t>Location</a:t>
            </a:r>
            <a:r>
              <a:rPr lang="en-US" dirty="0">
                <a:solidFill>
                  <a:srgbClr val="FF0000"/>
                </a:solidFill>
              </a:rPr>
              <a:t>*</a:t>
            </a:r>
            <a:r>
              <a:rPr lang="en-US" dirty="0"/>
              <a:t>:</a:t>
            </a:r>
          </a:p>
          <a:p>
            <a:endParaRPr lang="en-US" dirty="0"/>
          </a:p>
          <a:p>
            <a:r>
              <a:rPr lang="en-US" dirty="0"/>
              <a:t>Offer or gift card number:</a:t>
            </a:r>
          </a:p>
        </p:txBody>
      </p:sp>
    </p:spTree>
    <p:extLst>
      <p:ext uri="{BB962C8B-B14F-4D97-AF65-F5344CB8AC3E}">
        <p14:creationId xmlns:p14="http://schemas.microsoft.com/office/powerpoint/2010/main" val="142091682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27</TotalTime>
  <Words>54</Words>
  <Application>Microsoft Office PowerPoint</Application>
  <PresentationFormat>Widescreen</PresentationFormat>
  <Paragraphs>21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Tw Cen MT</vt:lpstr>
      <vt:lpstr>Tw Cen MT Condensed</vt:lpstr>
      <vt:lpstr>Wingdings 3</vt:lpstr>
      <vt:lpstr>Integral</vt:lpstr>
      <vt:lpstr>Upstyle  Clothing store online</vt:lpstr>
      <vt:lpstr>Insert Email, Phone And password to sign in</vt:lpstr>
      <vt:lpstr>Fill in the following form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Upstyle  Clothing store online</dc:title>
  <dc:creator>Celina</dc:creator>
  <cp:lastModifiedBy>Celina</cp:lastModifiedBy>
  <cp:revision>1</cp:revision>
  <dcterms:created xsi:type="dcterms:W3CDTF">2023-09-06T16:08:56Z</dcterms:created>
  <dcterms:modified xsi:type="dcterms:W3CDTF">2023-09-06T16:36:45Z</dcterms:modified>
</cp:coreProperties>
</file>