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6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47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7020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0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8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99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7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0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4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0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6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27EA763-1C47-4F92-B7C7-BAB02B0ADE6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0B04-F7C0-48FD-85AC-525044677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546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FE3B-0E5B-D4CE-DCDC-2A485B674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German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39AC6D-4D99-6721-9519-0C7F250C1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5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CAB1E-3E0E-A68F-D68F-61685E88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3A55B-518A-E510-A697-E590C6A4F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Ich </a:t>
            </a:r>
            <a:r>
              <a:rPr lang="en-US" dirty="0" err="1"/>
              <a:t>stehe</a:t>
            </a:r>
            <a:r>
              <a:rPr lang="en-US" dirty="0"/>
              <a:t> um 8:30 auf. </a:t>
            </a:r>
            <a:r>
              <a:rPr lang="en-US" dirty="0" err="1"/>
              <a:t>Zuerst</a:t>
            </a:r>
            <a:r>
              <a:rPr lang="en-US" dirty="0"/>
              <a:t>, </a:t>
            </a:r>
            <a:r>
              <a:rPr lang="en-US" dirty="0" err="1"/>
              <a:t>Putze</a:t>
            </a:r>
            <a:r>
              <a:rPr lang="en-US" dirty="0"/>
              <a:t> Ich 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zahne</a:t>
            </a:r>
            <a:r>
              <a:rPr lang="en-US" dirty="0"/>
              <a:t> und </a:t>
            </a:r>
            <a:r>
              <a:rPr lang="en-US" dirty="0" err="1"/>
              <a:t>fruhstucke</a:t>
            </a:r>
            <a:r>
              <a:rPr lang="en-US" dirty="0"/>
              <a:t> Ich. Dann </a:t>
            </a:r>
            <a:r>
              <a:rPr lang="en-US" dirty="0" err="1"/>
              <a:t>surfe</a:t>
            </a:r>
            <a:r>
              <a:rPr lang="en-US" dirty="0"/>
              <a:t> Ich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freunden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internet. Ich Hole 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schwester</a:t>
            </a:r>
            <a:r>
              <a:rPr lang="en-US" dirty="0"/>
              <a:t> um 1:30 ab. </a:t>
            </a:r>
            <a:r>
              <a:rPr lang="en-US" dirty="0" err="1"/>
              <a:t>Dannach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Ich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mittag</a:t>
            </a:r>
            <a:r>
              <a:rPr lang="en-US" dirty="0"/>
              <a:t>. Dann </a:t>
            </a:r>
            <a:r>
              <a:rPr lang="en-US" dirty="0" err="1"/>
              <a:t>mache</a:t>
            </a:r>
            <a:r>
              <a:rPr lang="en-US" dirty="0"/>
              <a:t> Ich bis 6:00 </a:t>
            </a:r>
            <a:r>
              <a:rPr lang="en-US" dirty="0" err="1"/>
              <a:t>uhr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pause. Ich </a:t>
            </a:r>
            <a:r>
              <a:rPr lang="en-US" dirty="0" err="1"/>
              <a:t>surfe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internet bis 9:30 un </a:t>
            </a:r>
            <a:r>
              <a:rPr lang="en-US" dirty="0" err="1"/>
              <a:t>schilicBlich</a:t>
            </a:r>
            <a:r>
              <a:rPr lang="en-US" dirty="0"/>
              <a:t>. </a:t>
            </a:r>
            <a:r>
              <a:rPr lang="en-US" dirty="0" err="1"/>
              <a:t>Dauche</a:t>
            </a:r>
            <a:r>
              <a:rPr lang="en-US" dirty="0"/>
              <a:t> Ich, </a:t>
            </a:r>
            <a:r>
              <a:rPr lang="en-US" dirty="0" err="1"/>
              <a:t>Putze</a:t>
            </a:r>
            <a:r>
              <a:rPr lang="en-US" dirty="0"/>
              <a:t> </a:t>
            </a:r>
            <a:r>
              <a:rPr lang="en-US" dirty="0" err="1"/>
              <a:t>meine</a:t>
            </a:r>
            <a:r>
              <a:rPr lang="en-US" dirty="0"/>
              <a:t> </a:t>
            </a:r>
            <a:r>
              <a:rPr lang="en-US" dirty="0" err="1"/>
              <a:t>zahne</a:t>
            </a:r>
            <a:r>
              <a:rPr lang="en-US" dirty="0"/>
              <a:t> und </a:t>
            </a:r>
            <a:r>
              <a:rPr lang="en-US" dirty="0" err="1"/>
              <a:t>schlafe</a:t>
            </a:r>
            <a:r>
              <a:rPr lang="en-US"/>
              <a:t> ich.</a:t>
            </a:r>
          </a:p>
        </p:txBody>
      </p:sp>
    </p:spTree>
    <p:extLst>
      <p:ext uri="{BB962C8B-B14F-4D97-AF65-F5344CB8AC3E}">
        <p14:creationId xmlns:p14="http://schemas.microsoft.com/office/powerpoint/2010/main" val="3602205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69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German Project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German Project</dc:title>
  <dc:creator>Nadeem Wakileh</dc:creator>
  <cp:lastModifiedBy>Nadeem Wakileh</cp:lastModifiedBy>
  <cp:revision>1</cp:revision>
  <dcterms:created xsi:type="dcterms:W3CDTF">2023-06-08T09:36:58Z</dcterms:created>
  <dcterms:modified xsi:type="dcterms:W3CDTF">2023-06-08T09:41:06Z</dcterms:modified>
</cp:coreProperties>
</file>