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478FC5-A9BE-895B-FB1B-9A444208B3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932964F-0E2D-01A3-553C-FD6692D1BC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3451936"/>
      </p:ext>
    </p:extLst>
  </p:cSld>
  <p:clrMapOvr>
    <a:masterClrMapping/>
  </p:clrMapOvr>
</p:sld>
</file>

<file path=ppt/theme/theme1.xml><?xml version="1.0" encoding="utf-8"?>
<a:theme xmlns:a="http://schemas.openxmlformats.org/drawingml/2006/main" name="Katalog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Breitbild</PresentationFormat>
  <Slides>1</Slides>
  <Notes>0</Notes>
  <HiddenSlides>0</HiddenSlide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Katalog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Silvia Kakish</dc:creator>
  <cp:lastModifiedBy>Silvia Kakish</cp:lastModifiedBy>
  <cp:revision>1</cp:revision>
  <dcterms:created xsi:type="dcterms:W3CDTF">2023-05-11T14:44:30Z</dcterms:created>
  <dcterms:modified xsi:type="dcterms:W3CDTF">2023-05-11T14:45:22Z</dcterms:modified>
</cp:coreProperties>
</file>