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78FC5-A9BE-895B-FB1B-9A444208B3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32964F-0E2D-01A3-553C-FD6692D1BC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451936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1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Katalog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Silvia Kakish</dc:creator>
  <cp:lastModifiedBy>Silvia Kakish</cp:lastModifiedBy>
  <cp:revision>1</cp:revision>
  <dcterms:created xsi:type="dcterms:W3CDTF">2023-05-11T14:44:30Z</dcterms:created>
  <dcterms:modified xsi:type="dcterms:W3CDTF">2023-05-11T14:45:22Z</dcterms:modified>
</cp:coreProperties>
</file>