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ses.org.es/2017/08/privatizacion-como-medida-de-resguardo-para-los-recursos-naturale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mena.org/environment-jordan-ar/" TargetMode="External"/><Relationship Id="rId2" Type="http://schemas.openxmlformats.org/officeDocument/2006/relationships/hyperlink" Target="https://www.google.com/url?sa=t&amp;source=web&amp;rct=j&amp;url=https://www.ecomena.org/environment-jordan-ar/&amp;ved=2ahUKEwiIse_9xf_-AhXPyqQKHUmcCvAQFnoECA0QAQ&amp;usg=AOvVaw2o2_THEdTnxaQYhfr1aBn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forms/d/e/1FAIpQLSfjdprRDZ6zMjEp1mQVc1K04Y2e8BLylczcZyMTrsDOiPZfLg/viewfor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BBB57-B6A0-CEEA-0192-D046F25AD4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/>
              <a:t>البيئة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BD942C-D0D4-5390-217E-75822C0394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dirty="0"/>
              <a:t>سلمى, </a:t>
            </a:r>
            <a:r>
              <a:rPr lang="ar-JO" dirty="0" err="1"/>
              <a:t>البالونا</a:t>
            </a:r>
            <a:r>
              <a:rPr lang="ar-JO" dirty="0"/>
              <a:t>, جاد, ركان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04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4736F-1167-60EE-CE4D-C58A25350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304800"/>
          </a:xfrm>
        </p:spPr>
        <p:txBody>
          <a:bodyPr>
            <a:normAutofit fontScale="90000"/>
          </a:bodyPr>
          <a:lstStyle/>
          <a:p>
            <a:r>
              <a:rPr lang="ar-JO" dirty="0"/>
              <a:t>        </a:t>
            </a:r>
            <a:endParaRPr lang="en-US" dirty="0"/>
          </a:p>
        </p:txBody>
      </p:sp>
      <p:pic>
        <p:nvPicPr>
          <p:cNvPr id="3074" name="Picture 2" descr="Forms response chart. Question title: برأيك ما هي أكبر المشاكل البيئية في الاردن؟. Number of responses: 9 responses.">
            <a:extLst>
              <a:ext uri="{FF2B5EF4-FFF2-40B4-BE49-F238E27FC236}">
                <a16:creationId xmlns:a16="http://schemas.microsoft.com/office/drawing/2014/main" id="{8A922238-C83E-74A5-F6EE-2C9DC7C0A6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9519"/>
            <a:ext cx="9601200" cy="47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042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B8279-16AD-2D06-26FF-B2EDD1BE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3422073" y="990599"/>
            <a:ext cx="3823854" cy="145473"/>
          </a:xfrm>
        </p:spPr>
        <p:txBody>
          <a:bodyPr>
            <a:normAutofit fontScale="90000"/>
          </a:bodyPr>
          <a:lstStyle/>
          <a:p>
            <a:r>
              <a:rPr lang="ar-JO" dirty="0"/>
              <a:t> </a:t>
            </a:r>
            <a:endParaRPr lang="en-US" dirty="0"/>
          </a:p>
        </p:txBody>
      </p:sp>
      <p:pic>
        <p:nvPicPr>
          <p:cNvPr id="4098" name="Picture 2" descr="Forms response chart. Question title:  هل تعتقد أن الوضع السياسي في المنطقة يؤثر على البيئة ؟. Number of responses: 9 responses.">
            <a:extLst>
              <a:ext uri="{FF2B5EF4-FFF2-40B4-BE49-F238E27FC236}">
                <a16:creationId xmlns:a16="http://schemas.microsoft.com/office/drawing/2014/main" id="{EFB0FF74-559E-B45D-D94D-5379EB264B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8575"/>
            <a:ext cx="9601200" cy="482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463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795B-F260-BA36-80C0-6DEE43EA4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73182"/>
          </a:xfrm>
        </p:spPr>
        <p:txBody>
          <a:bodyPr>
            <a:normAutofit fontScale="90000"/>
          </a:bodyPr>
          <a:lstStyle/>
          <a:p>
            <a:r>
              <a:rPr lang="ar-JO" dirty="0"/>
              <a:t> </a:t>
            </a:r>
            <a:endParaRPr lang="en-US" dirty="0"/>
          </a:p>
        </p:txBody>
      </p:sp>
      <p:pic>
        <p:nvPicPr>
          <p:cNvPr id="5122" name="Picture 2" descr="Forms response chart. Question title: هل تؤثر الحرب على التلوث البيئي؟. Number of responses: 9 responses.">
            <a:extLst>
              <a:ext uri="{FF2B5EF4-FFF2-40B4-BE49-F238E27FC236}">
                <a16:creationId xmlns:a16="http://schemas.microsoft.com/office/drawing/2014/main" id="{A67F5F1F-CBA7-45A0-D880-171A302911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43194"/>
            <a:ext cx="9601200" cy="403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819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6F56-7C51-B5F0-5CA5-FB5A037B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31618"/>
          </a:xfrm>
        </p:spPr>
        <p:txBody>
          <a:bodyPr>
            <a:normAutofit fontScale="90000"/>
          </a:bodyPr>
          <a:lstStyle/>
          <a:p>
            <a:r>
              <a:rPr lang="ar-JO" dirty="0"/>
              <a:t> </a:t>
            </a:r>
            <a:br>
              <a:rPr lang="ar-JO" dirty="0"/>
            </a:br>
            <a:endParaRPr lang="en-US" dirty="0"/>
          </a:p>
        </p:txBody>
      </p:sp>
      <p:pic>
        <p:nvPicPr>
          <p:cNvPr id="6146" name="Picture 2" descr="Forms response chart. Question title: هل يوجد تنوع حيوي و بيئي في الاردن؟. Number of responses: 9 responses.">
            <a:extLst>
              <a:ext uri="{FF2B5EF4-FFF2-40B4-BE49-F238E27FC236}">
                <a16:creationId xmlns:a16="http://schemas.microsoft.com/office/drawing/2014/main" id="{75CB849F-07C9-38B5-A665-45189A52B2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22557"/>
            <a:ext cx="9601200" cy="403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751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915A9-4BFB-A0E1-0DEC-7E1254215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 </a:t>
            </a:r>
            <a:endParaRPr lang="en-US" dirty="0"/>
          </a:p>
        </p:txBody>
      </p:sp>
      <p:pic>
        <p:nvPicPr>
          <p:cNvPr id="7170" name="Picture 2" descr="Forms response chart. Question title: هل شاركت ب اي نشاط لتقليل التلوث البيئي؟. Number of responses: 9 responses.">
            <a:extLst>
              <a:ext uri="{FF2B5EF4-FFF2-40B4-BE49-F238E27FC236}">
                <a16:creationId xmlns:a16="http://schemas.microsoft.com/office/drawing/2014/main" id="{6C91987B-98DC-115E-BE19-68E0CAE59F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0032"/>
            <a:ext cx="9601200" cy="403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65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2F88A-FF5E-7B76-9897-DBD5504F8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55073"/>
          </a:xfrm>
        </p:spPr>
        <p:txBody>
          <a:bodyPr/>
          <a:lstStyle/>
          <a:p>
            <a:pPr algn="r"/>
            <a:r>
              <a:rPr lang="ar-JO" dirty="0"/>
              <a:t>ما هي البيئة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4E9CB-952C-2E0D-5206-25B736B35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40874"/>
            <a:ext cx="9601200" cy="3608204"/>
          </a:xfrm>
        </p:spPr>
        <p:txBody>
          <a:bodyPr>
            <a:normAutofit/>
          </a:bodyPr>
          <a:lstStyle/>
          <a:p>
            <a:pPr marL="530352" lvl="1" indent="0" algn="r">
              <a:buNone/>
            </a:pPr>
            <a:r>
              <a:rPr lang="ar-JO"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البيئة هي مجموعة معاملات طبيعية التي تحيط بالكائنات الحية وتؤثر عليها، وتشمل البيئة عددًا من العناصر الحيوية مثل الهواء والماء والتربة والكائنات الحية المختلفة.</a:t>
            </a:r>
          </a:p>
          <a:p>
            <a:pPr marL="530352" lvl="1" indent="0" algn="r">
              <a:buNone/>
            </a:pPr>
            <a:r>
              <a:rPr lang="ar-JO"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وتؤثر البيئة بشكل كبير على الحياة، حيث توفر موارد الغذاء والماء والهواء الذي يحتاجه الإنسان والحيوانات والنباتات للعيش.</a:t>
            </a:r>
          </a:p>
          <a:p>
            <a:pPr marL="530352" lvl="1" indent="0" algn="r">
              <a:buNone/>
            </a:pPr>
            <a:r>
              <a:rPr lang="ar-JO" sz="3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ولكن، تتعرض البيئة في الوقت الحالي للعديد من التحديات والمشاكل مثل التلوث.</a:t>
            </a:r>
            <a:endParaRPr lang="en-US" sz="32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18FE20-AAB7-09FC-9B55-DF2694B8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19200" y="4611756"/>
            <a:ext cx="2782957" cy="192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55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F5BD-4F44-28A9-6998-25ABB6717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93618"/>
          </a:xfrm>
        </p:spPr>
        <p:txBody>
          <a:bodyPr/>
          <a:lstStyle/>
          <a:p>
            <a:pPr algn="r"/>
            <a:r>
              <a:rPr lang="ar-JO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اكبر مشاكل البيئية في الأردن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72097-6EAC-48E2-7605-B7A44C19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79417"/>
            <a:ext cx="9601200" cy="475210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وفقًا لتقرير صادر عن وزارة البيئة الأردنية ، فإن التنمية البيئية في البلاد مهددة بسبب الطاقة والتصحر و قلة المياه والتلوث وإدارة النفايات والتصنيع. </a:t>
            </a:r>
          </a:p>
          <a:p>
            <a:pPr marL="0" indent="0" algn="r">
              <a:buNone/>
            </a:pPr>
            <a:r>
              <a:rPr lang="ar-J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يواجه الأردن أيضًا العديد من المخاطر المرتبطة بالمناخ مثل الجفاف ودرجات الحرارة القصوى والعواصف والانهيارات الأرضية والفيضانات. </a:t>
            </a:r>
          </a:p>
          <a:p>
            <a:pPr marL="0" indent="0" algn="r">
              <a:buNone/>
            </a:pPr>
            <a:r>
              <a:rPr lang="ar-J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يعتبر العالم العربي أن أكبر قضية بيئية تواجه المنطقة والأردن هي التهديد لموارد المياه بسبب تغير المناخ.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03178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A15DA-5A2F-B21E-D31E-AE2837FC3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90600"/>
          </a:xfrm>
        </p:spPr>
        <p:txBody>
          <a:bodyPr/>
          <a:lstStyle/>
          <a:p>
            <a:pPr algn="r"/>
            <a:r>
              <a:rPr lang="ar-JO" dirty="0"/>
              <a:t>تأثير الحروب على البيئة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B0962-1ED3-42A2-C982-E8836495C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64339"/>
            <a:ext cx="9601200" cy="3129321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ar-J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 المعروف ان البيئة لا تعترف بالحدود السياسية, فالتلوث الناجم عن الحروب مثل تلوث الهواء لا يؤثر فقط على الدول المتورطة بل و على الدول المجاورة أيضا. </a:t>
            </a:r>
          </a:p>
          <a:p>
            <a:pPr marL="0" indent="0" algn="r">
              <a:buNone/>
            </a:pPr>
            <a:r>
              <a:rPr lang="ar-J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 مع تزايد اعداد السكان بشكل غير طبيعي بسبب التهجير فان الضغط على الموارد الطبيعية كاستعمالات المياه و الطاقة شهدت تزايدا ملحوظا خلال العقود الماضية.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4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7F0A-5940-BAC2-98CF-23CE1C688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1"/>
            <a:ext cx="10449339" cy="705678"/>
          </a:xfrm>
        </p:spPr>
        <p:txBody>
          <a:bodyPr/>
          <a:lstStyle/>
          <a:p>
            <a:pPr algn="r"/>
            <a:r>
              <a:rPr lang="ar-JO" dirty="0"/>
              <a:t>كيف نستطيع ان نحافظ على البيئة كمجتمع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3BA3C-BA93-64E8-D66E-558FA359C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27583"/>
            <a:ext cx="10224052" cy="4625007"/>
          </a:xfrm>
        </p:spPr>
        <p:txBody>
          <a:bodyPr>
            <a:normAutofit/>
          </a:bodyPr>
          <a:lstStyle/>
          <a:p>
            <a:pPr marL="3273552" lvl="7" indent="0" algn="r">
              <a:buNone/>
            </a:pPr>
            <a:r>
              <a:rPr lang="ar-JO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نشر الوعي عن البيئة و أهمية الحفاظ عليها.</a:t>
            </a:r>
          </a:p>
          <a:p>
            <a:pPr marL="3273552" lvl="7" indent="0" algn="r">
              <a:buNone/>
            </a:pPr>
            <a:r>
              <a:rPr lang="ar-JO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-التكثيف من زراعة الأشجار (التشجير).</a:t>
            </a:r>
          </a:p>
          <a:p>
            <a:pPr marL="3273552" lvl="7" indent="0" algn="r">
              <a:buNone/>
            </a:pPr>
            <a:r>
              <a:rPr lang="ar-JO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الحفاظ على الموارد المائية. </a:t>
            </a:r>
          </a:p>
          <a:p>
            <a:pPr marL="3273552" lvl="7" indent="0" algn="r">
              <a:buNone/>
            </a:pPr>
            <a:r>
              <a:rPr lang="ar-JO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جذب مشاريع جديدة و صديقة للبيئة.</a:t>
            </a:r>
          </a:p>
          <a:p>
            <a:pPr marL="3273552" lvl="7" indent="0" algn="r">
              <a:buNone/>
            </a:pPr>
            <a:r>
              <a:rPr lang="ar-JO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وضع قوانين صارمة للحد من تلوث البيئة. </a:t>
            </a:r>
            <a:endParaRPr lang="en-US" sz="36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C76AB-1E97-3559-B711-2525505F9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69504"/>
          </a:xfrm>
        </p:spPr>
        <p:txBody>
          <a:bodyPr/>
          <a:lstStyle/>
          <a:p>
            <a:pPr algn="r"/>
            <a:r>
              <a:rPr lang="ar-JO" dirty="0"/>
              <a:t>كيف نستطيع ان نحافظ على البيئة كأفراد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21E60-4C05-3C18-7660-8EA8EA869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55304"/>
            <a:ext cx="9601200" cy="453224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زيادة الوعي و التعليم المستمر عن البيئة و أهمية الحفاظ عليها.</a:t>
            </a:r>
          </a:p>
          <a:p>
            <a:pPr marL="0" indent="0" algn="r">
              <a:buNone/>
            </a:pPr>
            <a:r>
              <a:rPr lang="ar-J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إعادة  التدوير و إعادة الاستعمال. </a:t>
            </a:r>
          </a:p>
          <a:p>
            <a:pPr marL="0" indent="0" algn="r">
              <a:buNone/>
            </a:pPr>
            <a:r>
              <a:rPr lang="ar-J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-التقليل من استعمال الموارد الطبيعية.</a:t>
            </a:r>
          </a:p>
          <a:p>
            <a:pPr marL="0" indent="0" algn="r">
              <a:buNone/>
            </a:pPr>
            <a:r>
              <a:rPr lang="ar-J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استخدام وسائل النقل الجماعي او المشي بدلا عن قيادة السيارات.</a:t>
            </a:r>
          </a:p>
          <a:p>
            <a:pPr marL="0" indent="0" algn="r">
              <a:buNone/>
            </a:pPr>
            <a:r>
              <a:rPr lang="ar-J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تقليل استخدام الماء و الكهرباء.</a:t>
            </a:r>
          </a:p>
          <a:p>
            <a:pPr marL="0" indent="0" algn="r">
              <a:buNone/>
            </a:pPr>
            <a:r>
              <a:rPr lang="ar-J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85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2189C-52F8-B231-27F1-EBA1198B1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07473"/>
          </a:xfrm>
        </p:spPr>
        <p:txBody>
          <a:bodyPr/>
          <a:lstStyle/>
          <a:p>
            <a:pPr algn="r"/>
            <a:r>
              <a:rPr lang="ar-JO" dirty="0"/>
              <a:t>المراجع و المصادر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DC368-114D-6589-8EF5-061C6546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98073"/>
            <a:ext cx="9601200" cy="453043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https://www.google.com/url?sa=t&amp;source=web&amp;rct=j&amp;url=https://www.ecomena.org/environment-jordan-ar/&amp;ved=2ahUKEwiIse_9xf_-AhXPyqQKHUmcCvAQFnoECA0QAQ&amp;usg=AOvVaw2o2_THEdTnxaQYhfr1aBn5</a:t>
            </a:r>
            <a:endParaRPr lang="ar-J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https://www.ecomena.org/environment-jordan-ar/</a:t>
            </a:r>
            <a:endParaRPr lang="ar-J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https://docs.google.com/forms/d/e/1FAIpQLSfjdprRDZ6zMjEp1mQVc1K04Y2e8BLylczcZyMTrsDOiPZfLg/viewform</a:t>
            </a:r>
            <a:endParaRPr lang="ar-JO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ar-J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ar-J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08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4A282-13CE-9E73-5AC3-50CA71F4E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0055"/>
          </a:xfrm>
        </p:spPr>
        <p:txBody>
          <a:bodyPr>
            <a:normAutofit fontScale="90000"/>
          </a:bodyPr>
          <a:lstStyle/>
          <a:p>
            <a:r>
              <a:rPr lang="ar-JO" dirty="0"/>
              <a:t>  </a:t>
            </a:r>
            <a:endParaRPr lang="en-US" dirty="0"/>
          </a:p>
        </p:txBody>
      </p:sp>
      <p:pic>
        <p:nvPicPr>
          <p:cNvPr id="1026" name="Picture 2" descr="Forms response chart. Question title: هل انت شخص يهتم بالبيئة؟. Number of responses: 10 responses.">
            <a:extLst>
              <a:ext uri="{FF2B5EF4-FFF2-40B4-BE49-F238E27FC236}">
                <a16:creationId xmlns:a16="http://schemas.microsoft.com/office/drawing/2014/main" id="{D755EFF2-F9A4-7D8F-DAF1-26CDF067BE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81" y="1052945"/>
            <a:ext cx="8511638" cy="481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699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3ABA8-6673-F8B2-5CB0-12B838050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120" y="685800"/>
            <a:ext cx="7353647" cy="304800"/>
          </a:xfrm>
        </p:spPr>
        <p:txBody>
          <a:bodyPr>
            <a:normAutofit fontScale="90000"/>
          </a:bodyPr>
          <a:lstStyle/>
          <a:p>
            <a:r>
              <a:rPr lang="ar-JO" dirty="0"/>
              <a:t>                ز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AFF15-D53F-4E7A-C7BD-984F372E6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11382"/>
            <a:ext cx="9601200" cy="485601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Forms response chart. Question title: ما مدى معرفتك بأهمية المحافظة على البيئة؟. Number of responses: 10 responses.">
            <a:extLst>
              <a:ext uri="{FF2B5EF4-FFF2-40B4-BE49-F238E27FC236}">
                <a16:creationId xmlns:a16="http://schemas.microsoft.com/office/drawing/2014/main" id="{6371BE0C-0D0C-DF1C-7CD2-88823FFBE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63600"/>
            <a:ext cx="96012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41893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{C7901DB4-1631-403A-BCE1-3B39EE06DABC}tf10001105</Template>
  <TotalTime>99</TotalTime>
  <Words>387</Words>
  <Application>Microsoft Office PowerPoint</Application>
  <PresentationFormat>Widescreen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Franklin Gothic Book</vt:lpstr>
      <vt:lpstr>Tahoma</vt:lpstr>
      <vt:lpstr>Times New Roman</vt:lpstr>
      <vt:lpstr>Crop</vt:lpstr>
      <vt:lpstr>البيئة </vt:lpstr>
      <vt:lpstr>ما هي البيئة </vt:lpstr>
      <vt:lpstr>اكبر مشاكل البيئية في الأردن </vt:lpstr>
      <vt:lpstr>تأثير الحروب على البيئة </vt:lpstr>
      <vt:lpstr>كيف نستطيع ان نحافظ على البيئة كمجتمع</vt:lpstr>
      <vt:lpstr>كيف نستطيع ان نحافظ على البيئة كأفراد</vt:lpstr>
      <vt:lpstr>المراجع و المصادر </vt:lpstr>
      <vt:lpstr>  </vt:lpstr>
      <vt:lpstr>                ز </vt:lpstr>
      <vt:lpstr>        </vt:lpstr>
      <vt:lpstr> </vt:lpstr>
      <vt:lpstr> </vt:lpstr>
      <vt:lpstr> 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البيئة</dc:title>
  <dc:creator>Saif Khlaifat</dc:creator>
  <cp:lastModifiedBy>Saif Khlaifat</cp:lastModifiedBy>
  <cp:revision>5</cp:revision>
  <dcterms:created xsi:type="dcterms:W3CDTF">2023-05-18T18:08:43Z</dcterms:created>
  <dcterms:modified xsi:type="dcterms:W3CDTF">2023-06-06T08:30:33Z</dcterms:modified>
</cp:coreProperties>
</file>