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71" r:id="rId4"/>
    <p:sldId id="273" r:id="rId5"/>
    <p:sldId id="259" r:id="rId6"/>
    <p:sldId id="262" r:id="rId7"/>
    <p:sldId id="264" r:id="rId8"/>
    <p:sldId id="274" r:id="rId9"/>
    <p:sldId id="267" r:id="rId10"/>
    <p:sldId id="270" r:id="rId11"/>
    <p:sldId id="275" r:id="rId12"/>
    <p:sldId id="276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-H\Desktop\New%20Microsoft%20Excel%20Worksheet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-H\Desktop\New%20Microsoft%20Excel%20Worksheet%20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-H\Desktop\New%20Microsoft%20Excel%20Worksheet%20(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ورقة1!$E$13</c:f>
              <c:strCache>
                <c:ptCount val="1"/>
                <c:pt idx="0">
                  <c:v>لا أعلم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ورقة1!$H$14:$H$21</c:f>
              <c:strCache>
                <c:ptCount val="8"/>
                <c:pt idx="0">
                  <c:v>هل تعتقد ان العالم  يعاني من مظاهر التلوث البيئي</c:v>
                </c:pt>
                <c:pt idx="1">
                  <c:v>هل تعتقد ان التلوث البيئي يؤثر على الانسان </c:v>
                </c:pt>
                <c:pt idx="2">
                  <c:v>هل تعتقد ان التلوث البيئي يؤثر على الحيوان </c:v>
                </c:pt>
                <c:pt idx="3">
                  <c:v>هل تعتقد ان التلوث البيئي يؤثر على المناخ</c:v>
                </c:pt>
                <c:pt idx="4">
                  <c:v>هل تعتقد ان التلوث البيئي يزيد من الأمراض</c:v>
                </c:pt>
                <c:pt idx="5">
                  <c:v>هل تعتقد ان الحكومات مسؤولة عن التلوث البيئي</c:v>
                </c:pt>
                <c:pt idx="6">
                  <c:v>هل تعتقد ان  التلوث البيئي ينتقل عبر القارات</c:v>
                </c:pt>
                <c:pt idx="7">
                  <c:v>هل تعتقد ان  الدولة التي تسبب التلوث البيئي يجب  ان تحاسب </c:v>
                </c:pt>
              </c:strCache>
            </c:strRef>
          </c:cat>
          <c:val>
            <c:numRef>
              <c:f>ورقة1!$E$14:$E$21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30.8</c:v>
                </c:pt>
                <c:pt idx="6">
                  <c:v>30.8</c:v>
                </c:pt>
                <c:pt idx="7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34-4F69-A074-D78A3C5963E2}"/>
            </c:ext>
          </c:extLst>
        </c:ser>
        <c:ser>
          <c:idx val="1"/>
          <c:order val="1"/>
          <c:tx>
            <c:strRef>
              <c:f>ورقة1!$F$13</c:f>
              <c:strCache>
                <c:ptCount val="1"/>
                <c:pt idx="0">
                  <c:v>لا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ورقة1!$H$14:$H$21</c:f>
              <c:strCache>
                <c:ptCount val="8"/>
                <c:pt idx="0">
                  <c:v>هل تعتقد ان العالم  يعاني من مظاهر التلوث البيئي</c:v>
                </c:pt>
                <c:pt idx="1">
                  <c:v>هل تعتقد ان التلوث البيئي يؤثر على الانسان </c:v>
                </c:pt>
                <c:pt idx="2">
                  <c:v>هل تعتقد ان التلوث البيئي يؤثر على الحيوان </c:v>
                </c:pt>
                <c:pt idx="3">
                  <c:v>هل تعتقد ان التلوث البيئي يؤثر على المناخ</c:v>
                </c:pt>
                <c:pt idx="4">
                  <c:v>هل تعتقد ان التلوث البيئي يزيد من الأمراض</c:v>
                </c:pt>
                <c:pt idx="5">
                  <c:v>هل تعتقد ان الحكومات مسؤولة عن التلوث البيئي</c:v>
                </c:pt>
                <c:pt idx="6">
                  <c:v>هل تعتقد ان  التلوث البيئي ينتقل عبر القارات</c:v>
                </c:pt>
                <c:pt idx="7">
                  <c:v>هل تعتقد ان  الدولة التي تسبب التلوث البيئي يجب  ان تحاسب </c:v>
                </c:pt>
              </c:strCache>
            </c:strRef>
          </c:cat>
          <c:val>
            <c:numRef>
              <c:f>ورقة1!$F$14:$F$21</c:f>
              <c:numCache>
                <c:formatCode>General</c:formatCode>
                <c:ptCount val="8"/>
                <c:pt idx="0">
                  <c:v>7.7</c:v>
                </c:pt>
                <c:pt idx="1">
                  <c:v>0</c:v>
                </c:pt>
                <c:pt idx="2">
                  <c:v>7.7</c:v>
                </c:pt>
                <c:pt idx="3">
                  <c:v>7.7</c:v>
                </c:pt>
                <c:pt idx="4">
                  <c:v>0</c:v>
                </c:pt>
                <c:pt idx="5">
                  <c:v>15.4</c:v>
                </c:pt>
                <c:pt idx="6">
                  <c:v>0</c:v>
                </c:pt>
                <c:pt idx="7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34-4F69-A074-D78A3C5963E2}"/>
            </c:ext>
          </c:extLst>
        </c:ser>
        <c:ser>
          <c:idx val="2"/>
          <c:order val="2"/>
          <c:tx>
            <c:strRef>
              <c:f>ورقة1!$G$13</c:f>
              <c:strCache>
                <c:ptCount val="1"/>
                <c:pt idx="0">
                  <c:v>نعم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ورقة1!$H$14:$H$21</c:f>
              <c:strCache>
                <c:ptCount val="8"/>
                <c:pt idx="0">
                  <c:v>هل تعتقد ان العالم  يعاني من مظاهر التلوث البيئي</c:v>
                </c:pt>
                <c:pt idx="1">
                  <c:v>هل تعتقد ان التلوث البيئي يؤثر على الانسان </c:v>
                </c:pt>
                <c:pt idx="2">
                  <c:v>هل تعتقد ان التلوث البيئي يؤثر على الحيوان </c:v>
                </c:pt>
                <c:pt idx="3">
                  <c:v>هل تعتقد ان التلوث البيئي يؤثر على المناخ</c:v>
                </c:pt>
                <c:pt idx="4">
                  <c:v>هل تعتقد ان التلوث البيئي يزيد من الأمراض</c:v>
                </c:pt>
                <c:pt idx="5">
                  <c:v>هل تعتقد ان الحكومات مسؤولة عن التلوث البيئي</c:v>
                </c:pt>
                <c:pt idx="6">
                  <c:v>هل تعتقد ان  التلوث البيئي ينتقل عبر القارات</c:v>
                </c:pt>
                <c:pt idx="7">
                  <c:v>هل تعتقد ان  الدولة التي تسبب التلوث البيئي يجب  ان تحاسب </c:v>
                </c:pt>
              </c:strCache>
            </c:strRef>
          </c:cat>
          <c:val>
            <c:numRef>
              <c:f>ورقة1!$G$14:$G$21</c:f>
              <c:numCache>
                <c:formatCode>General</c:formatCode>
                <c:ptCount val="8"/>
                <c:pt idx="0">
                  <c:v>92.3</c:v>
                </c:pt>
                <c:pt idx="1">
                  <c:v>100</c:v>
                </c:pt>
                <c:pt idx="2">
                  <c:v>92.3</c:v>
                </c:pt>
                <c:pt idx="3">
                  <c:v>92.3</c:v>
                </c:pt>
                <c:pt idx="4">
                  <c:v>100</c:v>
                </c:pt>
                <c:pt idx="5">
                  <c:v>53.8</c:v>
                </c:pt>
                <c:pt idx="6">
                  <c:v>61.5</c:v>
                </c:pt>
                <c:pt idx="7">
                  <c:v>84.6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34-4F69-A074-D78A3C5963E2}"/>
            </c:ext>
          </c:extLst>
        </c:ser>
        <c:ser>
          <c:idx val="3"/>
          <c:order val="3"/>
          <c:tx>
            <c:strRef>
              <c:f>ورقة1!$H$13</c:f>
              <c:strCache>
                <c:ptCount val="1"/>
                <c:pt idx="0">
                  <c:v>السؤال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ورقة1!$H$14:$H$21</c:f>
              <c:strCache>
                <c:ptCount val="8"/>
                <c:pt idx="0">
                  <c:v>هل تعتقد ان العالم  يعاني من مظاهر التلوث البيئي</c:v>
                </c:pt>
                <c:pt idx="1">
                  <c:v>هل تعتقد ان التلوث البيئي يؤثر على الانسان </c:v>
                </c:pt>
                <c:pt idx="2">
                  <c:v>هل تعتقد ان التلوث البيئي يؤثر على الحيوان </c:v>
                </c:pt>
                <c:pt idx="3">
                  <c:v>هل تعتقد ان التلوث البيئي يؤثر على المناخ</c:v>
                </c:pt>
                <c:pt idx="4">
                  <c:v>هل تعتقد ان التلوث البيئي يزيد من الأمراض</c:v>
                </c:pt>
                <c:pt idx="5">
                  <c:v>هل تعتقد ان الحكومات مسؤولة عن التلوث البيئي</c:v>
                </c:pt>
                <c:pt idx="6">
                  <c:v>هل تعتقد ان  التلوث البيئي ينتقل عبر القارات</c:v>
                </c:pt>
                <c:pt idx="7">
                  <c:v>هل تعتقد ان  الدولة التي تسبب التلوث البيئي يجب  ان تحاسب </c:v>
                </c:pt>
              </c:strCache>
            </c:strRef>
          </c:cat>
          <c:val>
            <c:numRef>
              <c:f>ورقة1!$H$14:$H$21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34-4F69-A074-D78A3C5963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947808880"/>
        <c:axId val="1948507456"/>
      </c:barChart>
      <c:catAx>
        <c:axId val="1947808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Akhbar MT" pitchFamily="2" charset="-78"/>
              </a:defRPr>
            </a:pPr>
            <a:endParaRPr lang="en-US"/>
          </a:p>
        </c:txPr>
        <c:crossAx val="1948507456"/>
        <c:crosses val="autoZero"/>
        <c:auto val="1"/>
        <c:lblAlgn val="ctr"/>
        <c:lblOffset val="100"/>
        <c:noMultiLvlLbl val="0"/>
      </c:catAx>
      <c:valAx>
        <c:axId val="19485074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4780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khbar MT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khbar MT" pitchFamily="2" charset="-78"/>
              </a:defRPr>
            </a:pPr>
            <a:r>
              <a:rPr lang="ar-JO" sz="1600" b="1" dirty="0">
                <a:cs typeface="Akhbar MT" pitchFamily="2" charset="-78"/>
              </a:rPr>
              <a:t>ما هو نوع العقاب المناسب</a:t>
            </a:r>
            <a:r>
              <a:rPr lang="ar-JO" sz="1600" b="1" baseline="0" dirty="0">
                <a:cs typeface="Akhbar MT" pitchFamily="2" charset="-78"/>
              </a:rPr>
              <a:t> للدولة التي تسبب التلوث</a:t>
            </a:r>
            <a:endParaRPr lang="en-US" sz="1600" b="1" dirty="0">
              <a:cs typeface="Akhbar MT" pitchFamily="2" charset="-78"/>
            </a:endParaRPr>
          </a:p>
        </c:rich>
      </c:tx>
      <c:layout>
        <c:manualLayout>
          <c:xMode val="edge"/>
          <c:yMode val="edge"/>
          <c:x val="0.33231478129401554"/>
          <c:y val="1.49994183296435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khbar MT" pitchFamily="2" charset="-78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ورقة1!$R$40:$S$43</c:f>
              <c:strCache>
                <c:ptCount val="4"/>
                <c:pt idx="0">
                  <c:v>مقاطعة من الدول الأخرى</c:v>
                </c:pt>
                <c:pt idx="1">
                  <c:v>دفع تعويض</c:v>
                </c:pt>
                <c:pt idx="2">
                  <c:v>إغلاق المصانع التي تسبب التلوث</c:v>
                </c:pt>
                <c:pt idx="3">
                  <c:v>أخرى</c:v>
                </c:pt>
              </c:strCache>
            </c:strRef>
          </c:cat>
          <c:val>
            <c:numRef>
              <c:f>ورقة1!$Q$40:$Q$43</c:f>
              <c:numCache>
                <c:formatCode>General</c:formatCode>
                <c:ptCount val="4"/>
                <c:pt idx="0">
                  <c:v>30.8</c:v>
                </c:pt>
                <c:pt idx="1">
                  <c:v>53.8</c:v>
                </c:pt>
                <c:pt idx="2">
                  <c:v>7.7</c:v>
                </c:pt>
                <c:pt idx="3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CF-4F6A-9698-865E67A957F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ورقة1!$R$40:$S$43</c:f>
              <c:strCache>
                <c:ptCount val="4"/>
                <c:pt idx="0">
                  <c:v>مقاطعة من الدول الأخرى</c:v>
                </c:pt>
                <c:pt idx="1">
                  <c:v>دفع تعويض</c:v>
                </c:pt>
                <c:pt idx="2">
                  <c:v>إغلاق المصانع التي تسبب التلوث</c:v>
                </c:pt>
                <c:pt idx="3">
                  <c:v>أخرى</c:v>
                </c:pt>
              </c:strCache>
            </c:strRef>
          </c:cat>
          <c:val>
            <c:numRef>
              <c:f>ورقة1!$R$40:$R$43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CF-4F6A-9698-865E67A95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66338736"/>
        <c:axId val="189274648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ورقة1!$R$40:$S$43</c15:sqref>
                        </c15:formulaRef>
                      </c:ext>
                    </c:extLst>
                    <c:strCache>
                      <c:ptCount val="4"/>
                      <c:pt idx="0">
                        <c:v>مقاطعة من الدول الأخرى</c:v>
                      </c:pt>
                      <c:pt idx="1">
                        <c:v>دفع تعويض</c:v>
                      </c:pt>
                      <c:pt idx="2">
                        <c:v>إغلاق المصانع التي تسبب التلوث</c:v>
                      </c:pt>
                      <c:pt idx="3">
                        <c:v>أخرى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ورقة1!$S$40:$S$43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C3CF-4F6A-9698-865E67A957FB}"/>
                  </c:ext>
                </c:extLst>
              </c15:ser>
            </c15:filteredBarSeries>
          </c:ext>
        </c:extLst>
      </c:barChart>
      <c:catAx>
        <c:axId val="2066338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khbar MT" pitchFamily="2" charset="-78"/>
              </a:defRPr>
            </a:pPr>
            <a:endParaRPr lang="en-US"/>
          </a:p>
        </c:txPr>
        <c:crossAx val="1892746480"/>
        <c:crosses val="autoZero"/>
        <c:auto val="1"/>
        <c:lblAlgn val="ctr"/>
        <c:lblOffset val="100"/>
        <c:noMultiLvlLbl val="0"/>
      </c:catAx>
      <c:valAx>
        <c:axId val="1892746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633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1">
              <a:defRPr lang="ar-JO" sz="1600" b="1" i="0" u="none" strike="noStrike" kern="1200" cap="none" spc="0" normalizeH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Akhbar MT" pitchFamily="2" charset="-78"/>
              </a:defRPr>
            </a:pPr>
            <a:r>
              <a:rPr lang="ar-JO" sz="16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Akhbar MT" pitchFamily="2" charset="-78"/>
              </a:rPr>
              <a:t>من المسؤول عن التلوث البيئي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1">
            <a:defRPr lang="ar-JO" sz="1600" b="1" i="0" u="none" strike="noStrike" kern="1200" cap="none" spc="0" normalizeH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Akhbar MT" pitchFamily="2" charset="-78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ورقة1!$S$23:$S$26</c:f>
              <c:strCache>
                <c:ptCount val="4"/>
                <c:pt idx="0">
                  <c:v>الصناعه</c:v>
                </c:pt>
                <c:pt idx="1">
                  <c:v>الحروب </c:v>
                </c:pt>
                <c:pt idx="2">
                  <c:v>النقل البحري</c:v>
                </c:pt>
                <c:pt idx="3">
                  <c:v>التجاره</c:v>
                </c:pt>
              </c:strCache>
            </c:strRef>
          </c:cat>
          <c:val>
            <c:numRef>
              <c:f>ورقة1!$R$23:$R$26</c:f>
              <c:numCache>
                <c:formatCode>General</c:formatCode>
                <c:ptCount val="4"/>
                <c:pt idx="0">
                  <c:v>30.8</c:v>
                </c:pt>
                <c:pt idx="1">
                  <c:v>69.2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E8-4AB7-8A8C-39811FB6878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ورقة1!$S$23:$S$26</c:f>
              <c:strCache>
                <c:ptCount val="4"/>
                <c:pt idx="0">
                  <c:v>الصناعه</c:v>
                </c:pt>
                <c:pt idx="1">
                  <c:v>الحروب </c:v>
                </c:pt>
                <c:pt idx="2">
                  <c:v>النقل البحري</c:v>
                </c:pt>
                <c:pt idx="3">
                  <c:v>التجاره</c:v>
                </c:pt>
              </c:strCache>
            </c:strRef>
          </c:cat>
          <c:val>
            <c:numRef>
              <c:f>ورقة1!$S$23:$S$26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E8-4AB7-8A8C-39811FB6878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66345136"/>
        <c:axId val="2072698176"/>
      </c:barChart>
      <c:catAx>
        <c:axId val="2066345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khbar MT" pitchFamily="2" charset="-78"/>
              </a:defRPr>
            </a:pPr>
            <a:endParaRPr lang="en-US"/>
          </a:p>
        </c:txPr>
        <c:crossAx val="2072698176"/>
        <c:crosses val="autoZero"/>
        <c:auto val="1"/>
        <c:lblAlgn val="ctr"/>
        <c:lblOffset val="100"/>
        <c:noMultiLvlLbl val="0"/>
      </c:catAx>
      <c:valAx>
        <c:axId val="207269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634513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8F71ED-26EF-43A1-B35D-BEAE611A7242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E725674-1467-47AF-AEC4-B64BC08539D7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ar-JO" sz="3600" dirty="0">
              <a:cs typeface="Akhbar MT" pitchFamily="2" charset="-78"/>
            </a:rPr>
            <a:t>أنواع التلوث</a:t>
          </a:r>
          <a:endParaRPr lang="en-US" sz="3600" dirty="0">
            <a:cs typeface="Akhbar MT" pitchFamily="2" charset="-78"/>
          </a:endParaRPr>
        </a:p>
      </dgm:t>
    </dgm:pt>
    <dgm:pt modelId="{AB5A8F97-94DC-4992-B48E-1C5EE33E945C}" type="parTrans" cxnId="{83B5501E-5E29-417C-AA8B-5E36D162D7C6}">
      <dgm:prSet/>
      <dgm:spPr/>
      <dgm:t>
        <a:bodyPr/>
        <a:lstStyle/>
        <a:p>
          <a:endParaRPr lang="en-US" sz="2400">
            <a:cs typeface="Akhbar MT" pitchFamily="2" charset="-78"/>
          </a:endParaRPr>
        </a:p>
      </dgm:t>
    </dgm:pt>
    <dgm:pt modelId="{47BFAE9D-3295-4A76-886E-9F661F190035}" type="sibTrans" cxnId="{83B5501E-5E29-417C-AA8B-5E36D162D7C6}">
      <dgm:prSet/>
      <dgm:spPr/>
      <dgm:t>
        <a:bodyPr/>
        <a:lstStyle/>
        <a:p>
          <a:endParaRPr lang="en-US" sz="2400">
            <a:cs typeface="Akhbar MT" pitchFamily="2" charset="-78"/>
          </a:endParaRPr>
        </a:p>
      </dgm:t>
    </dgm:pt>
    <dgm:pt modelId="{FA68C66C-B4BA-4670-9FD7-476AC5DE7EBB}">
      <dgm:prSet phldrT="[Text]" custT="1"/>
      <dgm:spPr>
        <a:solidFill>
          <a:schemeClr val="accent3">
            <a:lumMod val="75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7780" tIns="17780" rIns="17780" bIns="17780" numCol="1" spcCol="1270" anchor="ctr" anchorCtr="0"/>
        <a:lstStyle/>
        <a:p>
          <a:r>
            <a:rPr lang="ar-JO" sz="2400" kern="1200" dirty="0">
              <a:cs typeface="Akhbar MT" pitchFamily="2" charset="-78"/>
            </a:rPr>
            <a:t>التلوث </a:t>
          </a:r>
          <a:r>
            <a:rPr lang="ar-JO" sz="2400" kern="1200" dirty="0">
              <a:solidFill>
                <a:prstClr val="white"/>
              </a:solidFill>
              <a:latin typeface="Calibri" panose="020F0502020204030204"/>
              <a:ea typeface="+mn-ea"/>
              <a:cs typeface="Akhbar MT" pitchFamily="2" charset="-78"/>
            </a:rPr>
            <a:t>الإشعاعي</a:t>
          </a:r>
          <a:endParaRPr lang="en-US" sz="2400" kern="1200" dirty="0">
            <a:solidFill>
              <a:prstClr val="white"/>
            </a:solidFill>
            <a:latin typeface="Calibri" panose="020F0502020204030204"/>
            <a:ea typeface="+mn-ea"/>
            <a:cs typeface="Akhbar MT" pitchFamily="2" charset="-78"/>
          </a:endParaRPr>
        </a:p>
      </dgm:t>
    </dgm:pt>
    <dgm:pt modelId="{807AC60A-1624-46A9-B30D-BDC8EF4AFF57}" type="parTrans" cxnId="{D8F832CC-D4FF-45C0-8931-F506174D3370}">
      <dgm:prSet/>
      <dgm:spPr/>
      <dgm:t>
        <a:bodyPr/>
        <a:lstStyle/>
        <a:p>
          <a:endParaRPr lang="en-US" sz="2400">
            <a:cs typeface="Akhbar MT" pitchFamily="2" charset="-78"/>
          </a:endParaRPr>
        </a:p>
      </dgm:t>
    </dgm:pt>
    <dgm:pt modelId="{F49A440F-1471-40F6-ADE2-9E6296D5DBBD}" type="sibTrans" cxnId="{D8F832CC-D4FF-45C0-8931-F506174D3370}">
      <dgm:prSet/>
      <dgm:spPr/>
      <dgm:t>
        <a:bodyPr/>
        <a:lstStyle/>
        <a:p>
          <a:endParaRPr lang="en-US" sz="2400">
            <a:cs typeface="Akhbar MT" pitchFamily="2" charset="-78"/>
          </a:endParaRPr>
        </a:p>
      </dgm:t>
    </dgm:pt>
    <dgm:pt modelId="{E96462A7-0CB1-4B77-9EC3-F803DE66279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ar-JO" sz="2400" dirty="0">
              <a:cs typeface="Akhbar MT" pitchFamily="2" charset="-78"/>
            </a:rPr>
            <a:t>التلوث الكيميائي</a:t>
          </a:r>
          <a:endParaRPr lang="en-US" sz="2400" dirty="0">
            <a:cs typeface="Akhbar MT" pitchFamily="2" charset="-78"/>
          </a:endParaRPr>
        </a:p>
      </dgm:t>
    </dgm:pt>
    <dgm:pt modelId="{E1595FE2-088B-4456-AE59-DD502406A12E}" type="parTrans" cxnId="{25459852-30D9-4FB6-AF8A-05544E30AA1A}">
      <dgm:prSet/>
      <dgm:spPr/>
      <dgm:t>
        <a:bodyPr/>
        <a:lstStyle/>
        <a:p>
          <a:endParaRPr lang="en-US" sz="2400">
            <a:cs typeface="Akhbar MT" pitchFamily="2" charset="-78"/>
          </a:endParaRPr>
        </a:p>
      </dgm:t>
    </dgm:pt>
    <dgm:pt modelId="{BBE11775-BDB0-4784-8E89-B53799DC5861}" type="sibTrans" cxnId="{25459852-30D9-4FB6-AF8A-05544E30AA1A}">
      <dgm:prSet/>
      <dgm:spPr/>
      <dgm:t>
        <a:bodyPr/>
        <a:lstStyle/>
        <a:p>
          <a:endParaRPr lang="en-US" sz="2400">
            <a:cs typeface="Akhbar MT" pitchFamily="2" charset="-78"/>
          </a:endParaRPr>
        </a:p>
      </dgm:t>
    </dgm:pt>
    <dgm:pt modelId="{F6492B09-C912-47F1-BE8C-3231422CFC1B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ar-JO" sz="2400" dirty="0">
              <a:cs typeface="Akhbar MT" pitchFamily="2" charset="-78"/>
            </a:rPr>
            <a:t>التلوث الصوتي</a:t>
          </a:r>
          <a:endParaRPr lang="en-US" sz="2400" dirty="0">
            <a:cs typeface="Akhbar MT" pitchFamily="2" charset="-78"/>
          </a:endParaRPr>
        </a:p>
      </dgm:t>
    </dgm:pt>
    <dgm:pt modelId="{AB5E7D6D-BC17-4CC0-9AC5-EAAFBF6E5254}" type="parTrans" cxnId="{76166277-8C44-469C-8170-785B131F369F}">
      <dgm:prSet/>
      <dgm:spPr/>
      <dgm:t>
        <a:bodyPr/>
        <a:lstStyle/>
        <a:p>
          <a:endParaRPr lang="en-US" sz="2400">
            <a:cs typeface="Akhbar MT" pitchFamily="2" charset="-78"/>
          </a:endParaRPr>
        </a:p>
      </dgm:t>
    </dgm:pt>
    <dgm:pt modelId="{4ECCF061-639D-4D3A-A1EB-1C0E5F38710C}" type="sibTrans" cxnId="{76166277-8C44-469C-8170-785B131F369F}">
      <dgm:prSet/>
      <dgm:spPr/>
      <dgm:t>
        <a:bodyPr/>
        <a:lstStyle/>
        <a:p>
          <a:endParaRPr lang="en-US" sz="2400">
            <a:cs typeface="Akhbar MT" pitchFamily="2" charset="-78"/>
          </a:endParaRPr>
        </a:p>
      </dgm:t>
    </dgm:pt>
    <dgm:pt modelId="{D5DA1359-9909-416B-B120-012ADD0BEC9B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ar-JO" sz="2400" dirty="0">
              <a:cs typeface="Akhbar MT" pitchFamily="2" charset="-78"/>
            </a:rPr>
            <a:t>التلوث الحراري </a:t>
          </a:r>
          <a:endParaRPr lang="en-US" sz="2400" dirty="0">
            <a:cs typeface="Akhbar MT" pitchFamily="2" charset="-78"/>
          </a:endParaRPr>
        </a:p>
      </dgm:t>
    </dgm:pt>
    <dgm:pt modelId="{C0F7F80F-7D06-46F9-8B65-D34E9D183B3B}" type="parTrans" cxnId="{42DCA288-700C-4ECA-A5F5-6B9D97729FFA}">
      <dgm:prSet/>
      <dgm:spPr/>
      <dgm:t>
        <a:bodyPr/>
        <a:lstStyle/>
        <a:p>
          <a:endParaRPr lang="en-US" sz="2400">
            <a:cs typeface="Akhbar MT" pitchFamily="2" charset="-78"/>
          </a:endParaRPr>
        </a:p>
      </dgm:t>
    </dgm:pt>
    <dgm:pt modelId="{31568101-4C32-477A-A761-ED6E455843E1}" type="sibTrans" cxnId="{42DCA288-700C-4ECA-A5F5-6B9D97729FFA}">
      <dgm:prSet/>
      <dgm:spPr/>
      <dgm:t>
        <a:bodyPr/>
        <a:lstStyle/>
        <a:p>
          <a:endParaRPr lang="en-US" sz="2400">
            <a:cs typeface="Akhbar MT" pitchFamily="2" charset="-78"/>
          </a:endParaRPr>
        </a:p>
      </dgm:t>
    </dgm:pt>
    <dgm:pt modelId="{51279BBB-9C8D-455E-BE84-39E7D110FFA7}">
      <dgm:prSet custT="1"/>
      <dgm:spPr/>
      <dgm:t>
        <a:bodyPr/>
        <a:lstStyle/>
        <a:p>
          <a:r>
            <a:rPr lang="ar-JO" sz="2400" dirty="0">
              <a:cs typeface="Akhbar MT" pitchFamily="2" charset="-78"/>
            </a:rPr>
            <a:t>التلوث الجوي</a:t>
          </a:r>
          <a:endParaRPr lang="en-US" sz="2400" dirty="0">
            <a:cs typeface="Akhbar MT" pitchFamily="2" charset="-78"/>
          </a:endParaRPr>
        </a:p>
      </dgm:t>
    </dgm:pt>
    <dgm:pt modelId="{D4C2AF5F-B33A-4425-B788-8962C78B3B1D}" type="parTrans" cxnId="{5A041C7E-203E-4F8E-81BB-B04DCC0D29E5}">
      <dgm:prSet/>
      <dgm:spPr/>
      <dgm:t>
        <a:bodyPr/>
        <a:lstStyle/>
        <a:p>
          <a:endParaRPr lang="en-US" sz="2400">
            <a:cs typeface="Akhbar MT" pitchFamily="2" charset="-78"/>
          </a:endParaRPr>
        </a:p>
      </dgm:t>
    </dgm:pt>
    <dgm:pt modelId="{3A704622-351F-45FC-98ED-99581CA255B0}" type="sibTrans" cxnId="{5A041C7E-203E-4F8E-81BB-B04DCC0D29E5}">
      <dgm:prSet/>
      <dgm:spPr/>
      <dgm:t>
        <a:bodyPr/>
        <a:lstStyle/>
        <a:p>
          <a:endParaRPr lang="en-US" sz="2400">
            <a:cs typeface="Akhbar MT" pitchFamily="2" charset="-78"/>
          </a:endParaRPr>
        </a:p>
      </dgm:t>
    </dgm:pt>
    <dgm:pt modelId="{83EF229B-9D5B-45C7-8FE2-CA14276EEA17}">
      <dgm:prSet custT="1"/>
      <dgm:spPr>
        <a:solidFill>
          <a:srgbClr val="FFC000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7780" tIns="17780" rIns="17780" bIns="17780" numCol="1" spcCol="1270" anchor="ctr" anchorCtr="0"/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kern="1200">
              <a:solidFill>
                <a:prstClr val="white"/>
              </a:solidFill>
              <a:latin typeface="Calibri" panose="020F0502020204030204"/>
              <a:ea typeface="+mn-ea"/>
              <a:cs typeface="Akhbar MT" pitchFamily="2" charset="-78"/>
            </a:rPr>
            <a:t>التلوث البيولوجي</a:t>
          </a:r>
          <a:endParaRPr lang="en-US" sz="2400" kern="1200" dirty="0">
            <a:solidFill>
              <a:prstClr val="white"/>
            </a:solidFill>
            <a:latin typeface="Calibri" panose="020F0502020204030204"/>
            <a:ea typeface="+mn-ea"/>
            <a:cs typeface="Akhbar MT" pitchFamily="2" charset="-78"/>
          </a:endParaRPr>
        </a:p>
      </dgm:t>
    </dgm:pt>
    <dgm:pt modelId="{4FD374E3-3AE2-491F-9FA4-A7091AD2F38A}" type="parTrans" cxnId="{D2915F4A-AC59-44FB-A261-D385CBB7C91E}">
      <dgm:prSet/>
      <dgm:spPr/>
      <dgm:t>
        <a:bodyPr/>
        <a:lstStyle/>
        <a:p>
          <a:endParaRPr lang="en-US" sz="2400">
            <a:cs typeface="Akhbar MT" pitchFamily="2" charset="-78"/>
          </a:endParaRPr>
        </a:p>
      </dgm:t>
    </dgm:pt>
    <dgm:pt modelId="{AACC08BB-F602-4257-A889-A486332BA9F8}" type="sibTrans" cxnId="{D2915F4A-AC59-44FB-A261-D385CBB7C91E}">
      <dgm:prSet/>
      <dgm:spPr/>
      <dgm:t>
        <a:bodyPr/>
        <a:lstStyle/>
        <a:p>
          <a:endParaRPr lang="en-US" sz="2400">
            <a:cs typeface="Akhbar MT" pitchFamily="2" charset="-78"/>
          </a:endParaRPr>
        </a:p>
      </dgm:t>
    </dgm:pt>
    <dgm:pt modelId="{4D8C4727-5390-4BC8-B4E0-5ACB291C297A}">
      <dgm:prSet custT="1"/>
      <dgm:spPr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5875" tIns="15875" rIns="15875" bIns="15875" numCol="1" spcCol="1270" anchor="ctr" anchorCtr="0"/>
        <a:lstStyle/>
        <a:p>
          <a:r>
            <a:rPr lang="ar-JO" sz="2400" dirty="0">
              <a:cs typeface="Akhbar MT" pitchFamily="2" charset="-78"/>
            </a:rPr>
            <a:t>التلوث البحري</a:t>
          </a:r>
          <a:endParaRPr lang="en-US" sz="2400" dirty="0">
            <a:cs typeface="Akhbar MT" pitchFamily="2" charset="-78"/>
          </a:endParaRPr>
        </a:p>
      </dgm:t>
    </dgm:pt>
    <dgm:pt modelId="{E35B6D43-EDCA-4F25-86E5-30F4BF1B27CD}" type="parTrans" cxnId="{DC75CBC6-BFD3-48F8-BC82-12CD062FFBA3}">
      <dgm:prSet/>
      <dgm:spPr/>
      <dgm:t>
        <a:bodyPr/>
        <a:lstStyle/>
        <a:p>
          <a:endParaRPr lang="en-US" sz="2400"/>
        </a:p>
      </dgm:t>
    </dgm:pt>
    <dgm:pt modelId="{9BA08E28-61C4-4F50-AB16-03498F883D6D}" type="sibTrans" cxnId="{DC75CBC6-BFD3-48F8-BC82-12CD062FFBA3}">
      <dgm:prSet/>
      <dgm:spPr/>
      <dgm:t>
        <a:bodyPr/>
        <a:lstStyle/>
        <a:p>
          <a:endParaRPr lang="en-US" sz="2400"/>
        </a:p>
      </dgm:t>
    </dgm:pt>
    <dgm:pt modelId="{E0BC971B-0894-416F-923C-64D4868CB5CF}" type="pres">
      <dgm:prSet presAssocID="{9B8F71ED-26EF-43A1-B35D-BEAE611A724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FE46FD1-F280-463B-9185-A53B62D68AB5}" type="pres">
      <dgm:prSet presAssocID="{EE725674-1467-47AF-AEC4-B64BC08539D7}" presName="hierRoot1" presStyleCnt="0">
        <dgm:presLayoutVars>
          <dgm:hierBranch val="init"/>
        </dgm:presLayoutVars>
      </dgm:prSet>
      <dgm:spPr/>
    </dgm:pt>
    <dgm:pt modelId="{A3FF0542-3899-468E-BF85-C38D8D0CA80D}" type="pres">
      <dgm:prSet presAssocID="{EE725674-1467-47AF-AEC4-B64BC08539D7}" presName="rootComposite1" presStyleCnt="0"/>
      <dgm:spPr/>
    </dgm:pt>
    <dgm:pt modelId="{780A1222-3E6B-4D72-9890-157068C5070B}" type="pres">
      <dgm:prSet presAssocID="{EE725674-1467-47AF-AEC4-B64BC08539D7}" presName="rootText1" presStyleLbl="node0" presStyleIdx="0" presStyleCnt="1" custScaleX="190253" custScaleY="163569">
        <dgm:presLayoutVars>
          <dgm:chPref val="3"/>
        </dgm:presLayoutVars>
      </dgm:prSet>
      <dgm:spPr/>
    </dgm:pt>
    <dgm:pt modelId="{97501618-AE6C-43DC-BF12-AC2DE8D9A15C}" type="pres">
      <dgm:prSet presAssocID="{EE725674-1467-47AF-AEC4-B64BC08539D7}" presName="rootConnector1" presStyleLbl="node1" presStyleIdx="0" presStyleCnt="0"/>
      <dgm:spPr/>
    </dgm:pt>
    <dgm:pt modelId="{4D4AD28C-777D-4A78-AB33-040674BA0740}" type="pres">
      <dgm:prSet presAssocID="{EE725674-1467-47AF-AEC4-B64BC08539D7}" presName="hierChild2" presStyleCnt="0"/>
      <dgm:spPr/>
    </dgm:pt>
    <dgm:pt modelId="{945DE7B3-81E7-4613-86A6-68FE5066CE8B}" type="pres">
      <dgm:prSet presAssocID="{D4C2AF5F-B33A-4425-B788-8962C78B3B1D}" presName="Name37" presStyleLbl="parChTrans1D2" presStyleIdx="0" presStyleCnt="7"/>
      <dgm:spPr/>
    </dgm:pt>
    <dgm:pt modelId="{0D1DBEC1-6950-417F-A705-FE62209989CE}" type="pres">
      <dgm:prSet presAssocID="{51279BBB-9C8D-455E-BE84-39E7D110FFA7}" presName="hierRoot2" presStyleCnt="0">
        <dgm:presLayoutVars>
          <dgm:hierBranch val="init"/>
        </dgm:presLayoutVars>
      </dgm:prSet>
      <dgm:spPr/>
    </dgm:pt>
    <dgm:pt modelId="{CE389CEC-3FC9-438D-BA9D-69865EF6D750}" type="pres">
      <dgm:prSet presAssocID="{51279BBB-9C8D-455E-BE84-39E7D110FFA7}" presName="rootComposite" presStyleCnt="0"/>
      <dgm:spPr/>
    </dgm:pt>
    <dgm:pt modelId="{07AFDD64-6251-4DC6-80EC-6707EC0A2F8E}" type="pres">
      <dgm:prSet presAssocID="{51279BBB-9C8D-455E-BE84-39E7D110FFA7}" presName="rootText" presStyleLbl="node2" presStyleIdx="0" presStyleCnt="7" custScaleX="167786" custScaleY="207916">
        <dgm:presLayoutVars>
          <dgm:chPref val="3"/>
        </dgm:presLayoutVars>
      </dgm:prSet>
      <dgm:spPr/>
    </dgm:pt>
    <dgm:pt modelId="{9C02F3CE-B343-497F-A1B5-12B7885FB8C8}" type="pres">
      <dgm:prSet presAssocID="{51279BBB-9C8D-455E-BE84-39E7D110FFA7}" presName="rootConnector" presStyleLbl="node2" presStyleIdx="0" presStyleCnt="7"/>
      <dgm:spPr/>
    </dgm:pt>
    <dgm:pt modelId="{B9654A18-A6B6-4BAB-A1D5-32A15F0280AB}" type="pres">
      <dgm:prSet presAssocID="{51279BBB-9C8D-455E-BE84-39E7D110FFA7}" presName="hierChild4" presStyleCnt="0"/>
      <dgm:spPr/>
    </dgm:pt>
    <dgm:pt modelId="{CF10B737-871E-49C8-97E1-3711298F8F91}" type="pres">
      <dgm:prSet presAssocID="{51279BBB-9C8D-455E-BE84-39E7D110FFA7}" presName="hierChild5" presStyleCnt="0"/>
      <dgm:spPr/>
    </dgm:pt>
    <dgm:pt modelId="{304BEDFD-AB35-425D-8628-092630B5A655}" type="pres">
      <dgm:prSet presAssocID="{E35B6D43-EDCA-4F25-86E5-30F4BF1B27CD}" presName="Name37" presStyleLbl="parChTrans1D2" presStyleIdx="1" presStyleCnt="7"/>
      <dgm:spPr/>
    </dgm:pt>
    <dgm:pt modelId="{E114AAC1-198D-4FE7-921F-8FDACF2C96B1}" type="pres">
      <dgm:prSet presAssocID="{4D8C4727-5390-4BC8-B4E0-5ACB291C297A}" presName="hierRoot2" presStyleCnt="0">
        <dgm:presLayoutVars>
          <dgm:hierBranch val="init"/>
        </dgm:presLayoutVars>
      </dgm:prSet>
      <dgm:spPr/>
    </dgm:pt>
    <dgm:pt modelId="{49FBB299-D47F-4CE7-8161-06FD48F2A045}" type="pres">
      <dgm:prSet presAssocID="{4D8C4727-5390-4BC8-B4E0-5ACB291C297A}" presName="rootComposite" presStyleCnt="0"/>
      <dgm:spPr/>
    </dgm:pt>
    <dgm:pt modelId="{CE755C26-15A2-47D4-BF5D-D11C31EE751D}" type="pres">
      <dgm:prSet presAssocID="{4D8C4727-5390-4BC8-B4E0-5ACB291C297A}" presName="rootText" presStyleLbl="node2" presStyleIdx="1" presStyleCnt="7" custScaleX="176217" custScaleY="177924">
        <dgm:presLayoutVars>
          <dgm:chPref val="3"/>
        </dgm:presLayoutVars>
      </dgm:prSet>
      <dgm:spPr>
        <a:xfrm>
          <a:off x="1622950" y="2303676"/>
          <a:ext cx="1331175" cy="714093"/>
        </a:xfrm>
        <a:prstGeom prst="rect">
          <a:avLst/>
        </a:prstGeom>
      </dgm:spPr>
    </dgm:pt>
    <dgm:pt modelId="{CAFE8A60-240C-46D5-9E8F-71F3BB724D49}" type="pres">
      <dgm:prSet presAssocID="{4D8C4727-5390-4BC8-B4E0-5ACB291C297A}" presName="rootConnector" presStyleLbl="node2" presStyleIdx="1" presStyleCnt="7"/>
      <dgm:spPr/>
    </dgm:pt>
    <dgm:pt modelId="{6D638655-A342-4A7E-AFD2-5BB308D3C4F1}" type="pres">
      <dgm:prSet presAssocID="{4D8C4727-5390-4BC8-B4E0-5ACB291C297A}" presName="hierChild4" presStyleCnt="0"/>
      <dgm:spPr/>
    </dgm:pt>
    <dgm:pt modelId="{6F9A3355-CD84-4F29-9389-573D54FABFC3}" type="pres">
      <dgm:prSet presAssocID="{4D8C4727-5390-4BC8-B4E0-5ACB291C297A}" presName="hierChild5" presStyleCnt="0"/>
      <dgm:spPr/>
    </dgm:pt>
    <dgm:pt modelId="{61A84030-B7C6-4519-97E9-0F33B3E66402}" type="pres">
      <dgm:prSet presAssocID="{C0F7F80F-7D06-46F9-8B65-D34E9D183B3B}" presName="Name37" presStyleLbl="parChTrans1D2" presStyleIdx="2" presStyleCnt="7"/>
      <dgm:spPr/>
    </dgm:pt>
    <dgm:pt modelId="{CEE6700C-1377-4D80-89A5-32B3DCE4FE25}" type="pres">
      <dgm:prSet presAssocID="{D5DA1359-9909-416B-B120-012ADD0BEC9B}" presName="hierRoot2" presStyleCnt="0">
        <dgm:presLayoutVars>
          <dgm:hierBranch val="init"/>
        </dgm:presLayoutVars>
      </dgm:prSet>
      <dgm:spPr/>
    </dgm:pt>
    <dgm:pt modelId="{3589503A-A4EC-4F3B-A6AD-D2D91E8E2A2B}" type="pres">
      <dgm:prSet presAssocID="{D5DA1359-9909-416B-B120-012ADD0BEC9B}" presName="rootComposite" presStyleCnt="0"/>
      <dgm:spPr/>
    </dgm:pt>
    <dgm:pt modelId="{745FDD87-B62D-43BC-A69F-8473B426CCCA}" type="pres">
      <dgm:prSet presAssocID="{D5DA1359-9909-416B-B120-012ADD0BEC9B}" presName="rootText" presStyleLbl="node2" presStyleIdx="2" presStyleCnt="7" custScaleX="169276" custScaleY="186888">
        <dgm:presLayoutVars>
          <dgm:chPref val="3"/>
        </dgm:presLayoutVars>
      </dgm:prSet>
      <dgm:spPr/>
    </dgm:pt>
    <dgm:pt modelId="{D248B7D7-C0CA-47DF-928C-0A438A72FE8A}" type="pres">
      <dgm:prSet presAssocID="{D5DA1359-9909-416B-B120-012ADD0BEC9B}" presName="rootConnector" presStyleLbl="node2" presStyleIdx="2" presStyleCnt="7"/>
      <dgm:spPr/>
    </dgm:pt>
    <dgm:pt modelId="{62BDA36D-CEEB-472B-AA0C-946736693CCD}" type="pres">
      <dgm:prSet presAssocID="{D5DA1359-9909-416B-B120-012ADD0BEC9B}" presName="hierChild4" presStyleCnt="0"/>
      <dgm:spPr/>
    </dgm:pt>
    <dgm:pt modelId="{C3E5F50D-2BFD-4F30-9613-C09C86091302}" type="pres">
      <dgm:prSet presAssocID="{D5DA1359-9909-416B-B120-012ADD0BEC9B}" presName="hierChild5" presStyleCnt="0"/>
      <dgm:spPr/>
    </dgm:pt>
    <dgm:pt modelId="{396F7EA7-AF15-4DFB-88B5-AD4C1FFD910F}" type="pres">
      <dgm:prSet presAssocID="{AB5E7D6D-BC17-4CC0-9AC5-EAAFBF6E5254}" presName="Name37" presStyleLbl="parChTrans1D2" presStyleIdx="3" presStyleCnt="7"/>
      <dgm:spPr/>
    </dgm:pt>
    <dgm:pt modelId="{5824F1B7-9473-4D99-9355-65F16162505E}" type="pres">
      <dgm:prSet presAssocID="{F6492B09-C912-47F1-BE8C-3231422CFC1B}" presName="hierRoot2" presStyleCnt="0">
        <dgm:presLayoutVars>
          <dgm:hierBranch val="init"/>
        </dgm:presLayoutVars>
      </dgm:prSet>
      <dgm:spPr/>
    </dgm:pt>
    <dgm:pt modelId="{13EF5E8C-FCD6-46CB-BE1C-BE9F7DCC6583}" type="pres">
      <dgm:prSet presAssocID="{F6492B09-C912-47F1-BE8C-3231422CFC1B}" presName="rootComposite" presStyleCnt="0"/>
      <dgm:spPr/>
    </dgm:pt>
    <dgm:pt modelId="{13B62000-3924-4951-B415-D37DD07B0E18}" type="pres">
      <dgm:prSet presAssocID="{F6492B09-C912-47F1-BE8C-3231422CFC1B}" presName="rootText" presStyleLbl="node2" presStyleIdx="3" presStyleCnt="7" custScaleX="157998" custScaleY="177692">
        <dgm:presLayoutVars>
          <dgm:chPref val="3"/>
        </dgm:presLayoutVars>
      </dgm:prSet>
      <dgm:spPr/>
    </dgm:pt>
    <dgm:pt modelId="{492476E8-267C-4B83-BA18-E4EBE07F0124}" type="pres">
      <dgm:prSet presAssocID="{F6492B09-C912-47F1-BE8C-3231422CFC1B}" presName="rootConnector" presStyleLbl="node2" presStyleIdx="3" presStyleCnt="7"/>
      <dgm:spPr/>
    </dgm:pt>
    <dgm:pt modelId="{10076FFE-9D79-45ED-994F-1A3E03E544EA}" type="pres">
      <dgm:prSet presAssocID="{F6492B09-C912-47F1-BE8C-3231422CFC1B}" presName="hierChild4" presStyleCnt="0"/>
      <dgm:spPr/>
    </dgm:pt>
    <dgm:pt modelId="{89BBD77A-B8D5-4F10-8793-AC08EEF9123E}" type="pres">
      <dgm:prSet presAssocID="{F6492B09-C912-47F1-BE8C-3231422CFC1B}" presName="hierChild5" presStyleCnt="0"/>
      <dgm:spPr/>
    </dgm:pt>
    <dgm:pt modelId="{62535E97-5AD4-411A-B339-7D6EA7F23AE8}" type="pres">
      <dgm:prSet presAssocID="{4FD374E3-3AE2-491F-9FA4-A7091AD2F38A}" presName="Name37" presStyleLbl="parChTrans1D2" presStyleIdx="4" presStyleCnt="7"/>
      <dgm:spPr/>
    </dgm:pt>
    <dgm:pt modelId="{0281413C-C2DE-443E-925A-05AC286DAA09}" type="pres">
      <dgm:prSet presAssocID="{83EF229B-9D5B-45C7-8FE2-CA14276EEA17}" presName="hierRoot2" presStyleCnt="0">
        <dgm:presLayoutVars>
          <dgm:hierBranch val="init"/>
        </dgm:presLayoutVars>
      </dgm:prSet>
      <dgm:spPr/>
    </dgm:pt>
    <dgm:pt modelId="{984A1021-B174-455B-88A6-2A2610D4C7A6}" type="pres">
      <dgm:prSet presAssocID="{83EF229B-9D5B-45C7-8FE2-CA14276EEA17}" presName="rootComposite" presStyleCnt="0"/>
      <dgm:spPr/>
    </dgm:pt>
    <dgm:pt modelId="{CA5967D5-1E52-42D8-90D5-6C9A7DF13F8C}" type="pres">
      <dgm:prSet presAssocID="{83EF229B-9D5B-45C7-8FE2-CA14276EEA17}" presName="rootText" presStyleLbl="node2" presStyleIdx="4" presStyleCnt="7" custScaleX="164055" custScaleY="157235">
        <dgm:presLayoutVars>
          <dgm:chPref val="3"/>
        </dgm:presLayoutVars>
      </dgm:prSet>
      <dgm:spPr>
        <a:xfrm>
          <a:off x="5093931" y="2437756"/>
          <a:ext cx="1402379" cy="701189"/>
        </a:xfrm>
        <a:prstGeom prst="rect">
          <a:avLst/>
        </a:prstGeom>
      </dgm:spPr>
    </dgm:pt>
    <dgm:pt modelId="{D701E734-7CA0-42A4-8C6B-2B682AB7DA8D}" type="pres">
      <dgm:prSet presAssocID="{83EF229B-9D5B-45C7-8FE2-CA14276EEA17}" presName="rootConnector" presStyleLbl="node2" presStyleIdx="4" presStyleCnt="7"/>
      <dgm:spPr/>
    </dgm:pt>
    <dgm:pt modelId="{CD8F97A4-40B7-4732-B224-B88E19668D82}" type="pres">
      <dgm:prSet presAssocID="{83EF229B-9D5B-45C7-8FE2-CA14276EEA17}" presName="hierChild4" presStyleCnt="0"/>
      <dgm:spPr/>
    </dgm:pt>
    <dgm:pt modelId="{BA1AA254-F215-46C9-8873-43CEC1B500E9}" type="pres">
      <dgm:prSet presAssocID="{83EF229B-9D5B-45C7-8FE2-CA14276EEA17}" presName="hierChild5" presStyleCnt="0"/>
      <dgm:spPr/>
    </dgm:pt>
    <dgm:pt modelId="{24A46FFA-C656-4BA2-9B36-97906ED965F5}" type="pres">
      <dgm:prSet presAssocID="{807AC60A-1624-46A9-B30D-BDC8EF4AFF57}" presName="Name37" presStyleLbl="parChTrans1D2" presStyleIdx="5" presStyleCnt="7"/>
      <dgm:spPr/>
    </dgm:pt>
    <dgm:pt modelId="{EABB39DF-251A-4498-B41E-B8996AFFD8AA}" type="pres">
      <dgm:prSet presAssocID="{FA68C66C-B4BA-4670-9FD7-476AC5DE7EBB}" presName="hierRoot2" presStyleCnt="0">
        <dgm:presLayoutVars>
          <dgm:hierBranch val="init"/>
        </dgm:presLayoutVars>
      </dgm:prSet>
      <dgm:spPr/>
    </dgm:pt>
    <dgm:pt modelId="{C7FFA5E2-A789-4D58-8BDF-005F8F34B8B9}" type="pres">
      <dgm:prSet presAssocID="{FA68C66C-B4BA-4670-9FD7-476AC5DE7EBB}" presName="rootComposite" presStyleCnt="0"/>
      <dgm:spPr/>
    </dgm:pt>
    <dgm:pt modelId="{DCAC49AA-6B39-4335-84B2-7B91C4D9231B}" type="pres">
      <dgm:prSet presAssocID="{FA68C66C-B4BA-4670-9FD7-476AC5DE7EBB}" presName="rootText" presStyleLbl="node2" presStyleIdx="5" presStyleCnt="7" custScaleX="173663" custScaleY="184929">
        <dgm:presLayoutVars>
          <dgm:chPref val="3"/>
        </dgm:presLayoutVars>
      </dgm:prSet>
      <dgm:spPr>
        <a:xfrm>
          <a:off x="7056880" y="2454781"/>
          <a:ext cx="1456934" cy="728467"/>
        </a:xfrm>
        <a:prstGeom prst="rect">
          <a:avLst/>
        </a:prstGeom>
      </dgm:spPr>
    </dgm:pt>
    <dgm:pt modelId="{4D4276A8-D7E0-49BB-8299-DDCFD39CC223}" type="pres">
      <dgm:prSet presAssocID="{FA68C66C-B4BA-4670-9FD7-476AC5DE7EBB}" presName="rootConnector" presStyleLbl="node2" presStyleIdx="5" presStyleCnt="7"/>
      <dgm:spPr/>
    </dgm:pt>
    <dgm:pt modelId="{9E2D9636-DC5E-47B2-90B0-C338A680312E}" type="pres">
      <dgm:prSet presAssocID="{FA68C66C-B4BA-4670-9FD7-476AC5DE7EBB}" presName="hierChild4" presStyleCnt="0"/>
      <dgm:spPr/>
    </dgm:pt>
    <dgm:pt modelId="{FD27A873-927B-427A-818A-C02FC8EEE099}" type="pres">
      <dgm:prSet presAssocID="{FA68C66C-B4BA-4670-9FD7-476AC5DE7EBB}" presName="hierChild5" presStyleCnt="0"/>
      <dgm:spPr/>
    </dgm:pt>
    <dgm:pt modelId="{D2CF39F3-BB47-49FE-8B22-7988AE7A0A1C}" type="pres">
      <dgm:prSet presAssocID="{E1595FE2-088B-4456-AE59-DD502406A12E}" presName="Name37" presStyleLbl="parChTrans1D2" presStyleIdx="6" presStyleCnt="7"/>
      <dgm:spPr/>
    </dgm:pt>
    <dgm:pt modelId="{2D1922EC-4E73-4D1F-A680-F3BADB9B6DED}" type="pres">
      <dgm:prSet presAssocID="{E96462A7-0CB1-4B77-9EC3-F803DE662790}" presName="hierRoot2" presStyleCnt="0">
        <dgm:presLayoutVars>
          <dgm:hierBranch val="init"/>
        </dgm:presLayoutVars>
      </dgm:prSet>
      <dgm:spPr/>
    </dgm:pt>
    <dgm:pt modelId="{D4836219-E9E9-4697-802C-EA4405311FBB}" type="pres">
      <dgm:prSet presAssocID="{E96462A7-0CB1-4B77-9EC3-F803DE662790}" presName="rootComposite" presStyleCnt="0"/>
      <dgm:spPr/>
    </dgm:pt>
    <dgm:pt modelId="{F6BEE9F0-7916-40D2-9162-793D94E1051F}" type="pres">
      <dgm:prSet presAssocID="{E96462A7-0CB1-4B77-9EC3-F803DE662790}" presName="rootText" presStyleLbl="node2" presStyleIdx="6" presStyleCnt="7" custScaleX="163973" custScaleY="182319">
        <dgm:presLayoutVars>
          <dgm:chPref val="3"/>
        </dgm:presLayoutVars>
      </dgm:prSet>
      <dgm:spPr/>
    </dgm:pt>
    <dgm:pt modelId="{303160AC-B821-4046-83B0-77C606E8199B}" type="pres">
      <dgm:prSet presAssocID="{E96462A7-0CB1-4B77-9EC3-F803DE662790}" presName="rootConnector" presStyleLbl="node2" presStyleIdx="6" presStyleCnt="7"/>
      <dgm:spPr/>
    </dgm:pt>
    <dgm:pt modelId="{72BFFF04-E0AA-4BBC-B725-9556ED3821A0}" type="pres">
      <dgm:prSet presAssocID="{E96462A7-0CB1-4B77-9EC3-F803DE662790}" presName="hierChild4" presStyleCnt="0"/>
      <dgm:spPr/>
    </dgm:pt>
    <dgm:pt modelId="{175542D0-1A74-42FD-BABE-3155671369F4}" type="pres">
      <dgm:prSet presAssocID="{E96462A7-0CB1-4B77-9EC3-F803DE662790}" presName="hierChild5" presStyleCnt="0"/>
      <dgm:spPr/>
    </dgm:pt>
    <dgm:pt modelId="{81BC890F-92AE-45B4-84FC-AC6146DC90FE}" type="pres">
      <dgm:prSet presAssocID="{EE725674-1467-47AF-AEC4-B64BC08539D7}" presName="hierChild3" presStyleCnt="0"/>
      <dgm:spPr/>
    </dgm:pt>
  </dgm:ptLst>
  <dgm:cxnLst>
    <dgm:cxn modelId="{161ADB0A-93A6-4F5B-AE26-EC2087362257}" type="presOf" srcId="{D4C2AF5F-B33A-4425-B788-8962C78B3B1D}" destId="{945DE7B3-81E7-4613-86A6-68FE5066CE8B}" srcOrd="0" destOrd="0" presId="urn:microsoft.com/office/officeart/2005/8/layout/orgChart1"/>
    <dgm:cxn modelId="{B8015C0C-B811-46BF-84E6-888AE9AF9673}" type="presOf" srcId="{C0F7F80F-7D06-46F9-8B65-D34E9D183B3B}" destId="{61A84030-B7C6-4519-97E9-0F33B3E66402}" srcOrd="0" destOrd="0" presId="urn:microsoft.com/office/officeart/2005/8/layout/orgChart1"/>
    <dgm:cxn modelId="{9F24A911-D9F2-4AAA-B1E0-88E5EF8397CD}" type="presOf" srcId="{E35B6D43-EDCA-4F25-86E5-30F4BF1B27CD}" destId="{304BEDFD-AB35-425D-8628-092630B5A655}" srcOrd="0" destOrd="0" presId="urn:microsoft.com/office/officeart/2005/8/layout/orgChart1"/>
    <dgm:cxn modelId="{54026713-18B1-4114-A1CB-F36B90DB0F33}" type="presOf" srcId="{D5DA1359-9909-416B-B120-012ADD0BEC9B}" destId="{745FDD87-B62D-43BC-A69F-8473B426CCCA}" srcOrd="0" destOrd="0" presId="urn:microsoft.com/office/officeart/2005/8/layout/orgChart1"/>
    <dgm:cxn modelId="{8D1D0617-2900-43A3-BF1D-76916DC6CFBD}" type="presOf" srcId="{4FD374E3-3AE2-491F-9FA4-A7091AD2F38A}" destId="{62535E97-5AD4-411A-B339-7D6EA7F23AE8}" srcOrd="0" destOrd="0" presId="urn:microsoft.com/office/officeart/2005/8/layout/orgChart1"/>
    <dgm:cxn modelId="{83B5501E-5E29-417C-AA8B-5E36D162D7C6}" srcId="{9B8F71ED-26EF-43A1-B35D-BEAE611A7242}" destId="{EE725674-1467-47AF-AEC4-B64BC08539D7}" srcOrd="0" destOrd="0" parTransId="{AB5A8F97-94DC-4992-B48E-1C5EE33E945C}" sibTransId="{47BFAE9D-3295-4A76-886E-9F661F190035}"/>
    <dgm:cxn modelId="{C210E643-1D3B-47D6-A91D-D179CAEEB7C0}" type="presOf" srcId="{E96462A7-0CB1-4B77-9EC3-F803DE662790}" destId="{303160AC-B821-4046-83B0-77C606E8199B}" srcOrd="1" destOrd="0" presId="urn:microsoft.com/office/officeart/2005/8/layout/orgChart1"/>
    <dgm:cxn modelId="{0C96274A-09E7-4765-A8E9-91248283FEAC}" type="presOf" srcId="{EE725674-1467-47AF-AEC4-B64BC08539D7}" destId="{780A1222-3E6B-4D72-9890-157068C5070B}" srcOrd="0" destOrd="0" presId="urn:microsoft.com/office/officeart/2005/8/layout/orgChart1"/>
    <dgm:cxn modelId="{D2915F4A-AC59-44FB-A261-D385CBB7C91E}" srcId="{EE725674-1467-47AF-AEC4-B64BC08539D7}" destId="{83EF229B-9D5B-45C7-8FE2-CA14276EEA17}" srcOrd="4" destOrd="0" parTransId="{4FD374E3-3AE2-491F-9FA4-A7091AD2F38A}" sibTransId="{AACC08BB-F602-4257-A889-A486332BA9F8}"/>
    <dgm:cxn modelId="{25459852-30D9-4FB6-AF8A-05544E30AA1A}" srcId="{EE725674-1467-47AF-AEC4-B64BC08539D7}" destId="{E96462A7-0CB1-4B77-9EC3-F803DE662790}" srcOrd="6" destOrd="0" parTransId="{E1595FE2-088B-4456-AE59-DD502406A12E}" sibTransId="{BBE11775-BDB0-4784-8E89-B53799DC5861}"/>
    <dgm:cxn modelId="{999BA173-0C1E-4933-B519-24688F4973E1}" type="presOf" srcId="{F6492B09-C912-47F1-BE8C-3231422CFC1B}" destId="{492476E8-267C-4B83-BA18-E4EBE07F0124}" srcOrd="1" destOrd="0" presId="urn:microsoft.com/office/officeart/2005/8/layout/orgChart1"/>
    <dgm:cxn modelId="{46140F74-494E-41B2-8192-8A5564ADD3DB}" type="presOf" srcId="{83EF229B-9D5B-45C7-8FE2-CA14276EEA17}" destId="{D701E734-7CA0-42A4-8C6B-2B682AB7DA8D}" srcOrd="1" destOrd="0" presId="urn:microsoft.com/office/officeart/2005/8/layout/orgChart1"/>
    <dgm:cxn modelId="{76166277-8C44-469C-8170-785B131F369F}" srcId="{EE725674-1467-47AF-AEC4-B64BC08539D7}" destId="{F6492B09-C912-47F1-BE8C-3231422CFC1B}" srcOrd="3" destOrd="0" parTransId="{AB5E7D6D-BC17-4CC0-9AC5-EAAFBF6E5254}" sibTransId="{4ECCF061-639D-4D3A-A1EB-1C0E5F38710C}"/>
    <dgm:cxn modelId="{29F60179-4B3D-4D94-89A8-EF355336624D}" type="presOf" srcId="{83EF229B-9D5B-45C7-8FE2-CA14276EEA17}" destId="{CA5967D5-1E52-42D8-90D5-6C9A7DF13F8C}" srcOrd="0" destOrd="0" presId="urn:microsoft.com/office/officeart/2005/8/layout/orgChart1"/>
    <dgm:cxn modelId="{43D0157A-39F2-4431-A986-18475ADBC629}" type="presOf" srcId="{9B8F71ED-26EF-43A1-B35D-BEAE611A7242}" destId="{E0BC971B-0894-416F-923C-64D4868CB5CF}" srcOrd="0" destOrd="0" presId="urn:microsoft.com/office/officeart/2005/8/layout/orgChart1"/>
    <dgm:cxn modelId="{5A041C7E-203E-4F8E-81BB-B04DCC0D29E5}" srcId="{EE725674-1467-47AF-AEC4-B64BC08539D7}" destId="{51279BBB-9C8D-455E-BE84-39E7D110FFA7}" srcOrd="0" destOrd="0" parTransId="{D4C2AF5F-B33A-4425-B788-8962C78B3B1D}" sibTransId="{3A704622-351F-45FC-98ED-99581CA255B0}"/>
    <dgm:cxn modelId="{666AD385-C5FE-41E5-81E7-D5F505AD73F9}" type="presOf" srcId="{EE725674-1467-47AF-AEC4-B64BC08539D7}" destId="{97501618-AE6C-43DC-BF12-AC2DE8D9A15C}" srcOrd="1" destOrd="0" presId="urn:microsoft.com/office/officeart/2005/8/layout/orgChart1"/>
    <dgm:cxn modelId="{0BB9E986-9CFE-4508-B72C-1313E1A3E947}" type="presOf" srcId="{51279BBB-9C8D-455E-BE84-39E7D110FFA7}" destId="{9C02F3CE-B343-497F-A1B5-12B7885FB8C8}" srcOrd="1" destOrd="0" presId="urn:microsoft.com/office/officeart/2005/8/layout/orgChart1"/>
    <dgm:cxn modelId="{42DCA288-700C-4ECA-A5F5-6B9D97729FFA}" srcId="{EE725674-1467-47AF-AEC4-B64BC08539D7}" destId="{D5DA1359-9909-416B-B120-012ADD0BEC9B}" srcOrd="2" destOrd="0" parTransId="{C0F7F80F-7D06-46F9-8B65-D34E9D183B3B}" sibTransId="{31568101-4C32-477A-A761-ED6E455843E1}"/>
    <dgm:cxn modelId="{6FA7D29B-BBF1-4595-9664-B99DC7F9B59C}" type="presOf" srcId="{AB5E7D6D-BC17-4CC0-9AC5-EAAFBF6E5254}" destId="{396F7EA7-AF15-4DFB-88B5-AD4C1FFD910F}" srcOrd="0" destOrd="0" presId="urn:microsoft.com/office/officeart/2005/8/layout/orgChart1"/>
    <dgm:cxn modelId="{6FB249A5-A46C-451E-AFC4-09C61EF8E9D0}" type="presOf" srcId="{E1595FE2-088B-4456-AE59-DD502406A12E}" destId="{D2CF39F3-BB47-49FE-8B22-7988AE7A0A1C}" srcOrd="0" destOrd="0" presId="urn:microsoft.com/office/officeart/2005/8/layout/orgChart1"/>
    <dgm:cxn modelId="{070563A8-C630-4DAB-9FF6-E16B5D521E74}" type="presOf" srcId="{F6492B09-C912-47F1-BE8C-3231422CFC1B}" destId="{13B62000-3924-4951-B415-D37DD07B0E18}" srcOrd="0" destOrd="0" presId="urn:microsoft.com/office/officeart/2005/8/layout/orgChart1"/>
    <dgm:cxn modelId="{743D7ABA-E8E6-4A0C-A3AB-175627B87DDB}" type="presOf" srcId="{807AC60A-1624-46A9-B30D-BDC8EF4AFF57}" destId="{24A46FFA-C656-4BA2-9B36-97906ED965F5}" srcOrd="0" destOrd="0" presId="urn:microsoft.com/office/officeart/2005/8/layout/orgChart1"/>
    <dgm:cxn modelId="{CFD25FBC-BECB-46F7-9013-ECDA59771148}" type="presOf" srcId="{4D8C4727-5390-4BC8-B4E0-5ACB291C297A}" destId="{CAFE8A60-240C-46D5-9E8F-71F3BB724D49}" srcOrd="1" destOrd="0" presId="urn:microsoft.com/office/officeart/2005/8/layout/orgChart1"/>
    <dgm:cxn modelId="{A3857BC0-ECF3-4837-9ADA-BF3006ADF726}" type="presOf" srcId="{4D8C4727-5390-4BC8-B4E0-5ACB291C297A}" destId="{CE755C26-15A2-47D4-BF5D-D11C31EE751D}" srcOrd="0" destOrd="0" presId="urn:microsoft.com/office/officeart/2005/8/layout/orgChart1"/>
    <dgm:cxn modelId="{DC75CBC6-BFD3-48F8-BC82-12CD062FFBA3}" srcId="{EE725674-1467-47AF-AEC4-B64BC08539D7}" destId="{4D8C4727-5390-4BC8-B4E0-5ACB291C297A}" srcOrd="1" destOrd="0" parTransId="{E35B6D43-EDCA-4F25-86E5-30F4BF1B27CD}" sibTransId="{9BA08E28-61C4-4F50-AB16-03498F883D6D}"/>
    <dgm:cxn modelId="{D8F832CC-D4FF-45C0-8931-F506174D3370}" srcId="{EE725674-1467-47AF-AEC4-B64BC08539D7}" destId="{FA68C66C-B4BA-4670-9FD7-476AC5DE7EBB}" srcOrd="5" destOrd="0" parTransId="{807AC60A-1624-46A9-B30D-BDC8EF4AFF57}" sibTransId="{F49A440F-1471-40F6-ADE2-9E6296D5DBBD}"/>
    <dgm:cxn modelId="{6AAD67D2-D5EA-431F-B9B6-AC46688B0088}" type="presOf" srcId="{FA68C66C-B4BA-4670-9FD7-476AC5DE7EBB}" destId="{4D4276A8-D7E0-49BB-8299-DDCFD39CC223}" srcOrd="1" destOrd="0" presId="urn:microsoft.com/office/officeart/2005/8/layout/orgChart1"/>
    <dgm:cxn modelId="{F629E7D9-F9ED-4A8F-A45C-111069FC402D}" type="presOf" srcId="{51279BBB-9C8D-455E-BE84-39E7D110FFA7}" destId="{07AFDD64-6251-4DC6-80EC-6707EC0A2F8E}" srcOrd="0" destOrd="0" presId="urn:microsoft.com/office/officeart/2005/8/layout/orgChart1"/>
    <dgm:cxn modelId="{09F04DDF-6947-4D68-B73D-0169F0DF424C}" type="presOf" srcId="{E96462A7-0CB1-4B77-9EC3-F803DE662790}" destId="{F6BEE9F0-7916-40D2-9162-793D94E1051F}" srcOrd="0" destOrd="0" presId="urn:microsoft.com/office/officeart/2005/8/layout/orgChart1"/>
    <dgm:cxn modelId="{AEF923EC-836A-4CE8-BA4C-9A3F2F3D80E7}" type="presOf" srcId="{D5DA1359-9909-416B-B120-012ADD0BEC9B}" destId="{D248B7D7-C0CA-47DF-928C-0A438A72FE8A}" srcOrd="1" destOrd="0" presId="urn:microsoft.com/office/officeart/2005/8/layout/orgChart1"/>
    <dgm:cxn modelId="{0806EDF6-702E-4753-AD2D-278364C5ACDC}" type="presOf" srcId="{FA68C66C-B4BA-4670-9FD7-476AC5DE7EBB}" destId="{DCAC49AA-6B39-4335-84B2-7B91C4D9231B}" srcOrd="0" destOrd="0" presId="urn:microsoft.com/office/officeart/2005/8/layout/orgChart1"/>
    <dgm:cxn modelId="{86132B14-1665-4F65-8837-5DD2F82B5B08}" type="presParOf" srcId="{E0BC971B-0894-416F-923C-64D4868CB5CF}" destId="{5FE46FD1-F280-463B-9185-A53B62D68AB5}" srcOrd="0" destOrd="0" presId="urn:microsoft.com/office/officeart/2005/8/layout/orgChart1"/>
    <dgm:cxn modelId="{27EB17C0-6645-4ED5-B16D-9D05F6FE403F}" type="presParOf" srcId="{5FE46FD1-F280-463B-9185-A53B62D68AB5}" destId="{A3FF0542-3899-468E-BF85-C38D8D0CA80D}" srcOrd="0" destOrd="0" presId="urn:microsoft.com/office/officeart/2005/8/layout/orgChart1"/>
    <dgm:cxn modelId="{D6E84728-4819-4F12-94BD-9CFAD13DB729}" type="presParOf" srcId="{A3FF0542-3899-468E-BF85-C38D8D0CA80D}" destId="{780A1222-3E6B-4D72-9890-157068C5070B}" srcOrd="0" destOrd="0" presId="urn:microsoft.com/office/officeart/2005/8/layout/orgChart1"/>
    <dgm:cxn modelId="{4B9C6E4E-49AA-441F-9EBC-F4A4CADBDFCD}" type="presParOf" srcId="{A3FF0542-3899-468E-BF85-C38D8D0CA80D}" destId="{97501618-AE6C-43DC-BF12-AC2DE8D9A15C}" srcOrd="1" destOrd="0" presId="urn:microsoft.com/office/officeart/2005/8/layout/orgChart1"/>
    <dgm:cxn modelId="{5D57A9E1-0A7C-4395-964F-4DFEBC8E1AED}" type="presParOf" srcId="{5FE46FD1-F280-463B-9185-A53B62D68AB5}" destId="{4D4AD28C-777D-4A78-AB33-040674BA0740}" srcOrd="1" destOrd="0" presId="urn:microsoft.com/office/officeart/2005/8/layout/orgChart1"/>
    <dgm:cxn modelId="{61D06F4D-60F5-4AFC-9F5A-D8787378CB68}" type="presParOf" srcId="{4D4AD28C-777D-4A78-AB33-040674BA0740}" destId="{945DE7B3-81E7-4613-86A6-68FE5066CE8B}" srcOrd="0" destOrd="0" presId="urn:microsoft.com/office/officeart/2005/8/layout/orgChart1"/>
    <dgm:cxn modelId="{B8F13B5E-EF27-4732-9BD1-F3F79169B0DD}" type="presParOf" srcId="{4D4AD28C-777D-4A78-AB33-040674BA0740}" destId="{0D1DBEC1-6950-417F-A705-FE62209989CE}" srcOrd="1" destOrd="0" presId="urn:microsoft.com/office/officeart/2005/8/layout/orgChart1"/>
    <dgm:cxn modelId="{663036C5-C26A-49BE-84E1-6A48ED6AC5C5}" type="presParOf" srcId="{0D1DBEC1-6950-417F-A705-FE62209989CE}" destId="{CE389CEC-3FC9-438D-BA9D-69865EF6D750}" srcOrd="0" destOrd="0" presId="urn:microsoft.com/office/officeart/2005/8/layout/orgChart1"/>
    <dgm:cxn modelId="{8CF675F3-6EFF-476D-A161-C0422498CEC7}" type="presParOf" srcId="{CE389CEC-3FC9-438D-BA9D-69865EF6D750}" destId="{07AFDD64-6251-4DC6-80EC-6707EC0A2F8E}" srcOrd="0" destOrd="0" presId="urn:microsoft.com/office/officeart/2005/8/layout/orgChart1"/>
    <dgm:cxn modelId="{054ED1B4-1617-467D-8797-198AB176A485}" type="presParOf" srcId="{CE389CEC-3FC9-438D-BA9D-69865EF6D750}" destId="{9C02F3CE-B343-497F-A1B5-12B7885FB8C8}" srcOrd="1" destOrd="0" presId="urn:microsoft.com/office/officeart/2005/8/layout/orgChart1"/>
    <dgm:cxn modelId="{E3CE2826-E061-417F-8C1C-861ED95FF4F1}" type="presParOf" srcId="{0D1DBEC1-6950-417F-A705-FE62209989CE}" destId="{B9654A18-A6B6-4BAB-A1D5-32A15F0280AB}" srcOrd="1" destOrd="0" presId="urn:microsoft.com/office/officeart/2005/8/layout/orgChart1"/>
    <dgm:cxn modelId="{13F283C3-AEFB-4E38-ADBB-F0780E146496}" type="presParOf" srcId="{0D1DBEC1-6950-417F-A705-FE62209989CE}" destId="{CF10B737-871E-49C8-97E1-3711298F8F91}" srcOrd="2" destOrd="0" presId="urn:microsoft.com/office/officeart/2005/8/layout/orgChart1"/>
    <dgm:cxn modelId="{ABE40370-F8D9-410A-A650-075120A4146F}" type="presParOf" srcId="{4D4AD28C-777D-4A78-AB33-040674BA0740}" destId="{304BEDFD-AB35-425D-8628-092630B5A655}" srcOrd="2" destOrd="0" presId="urn:microsoft.com/office/officeart/2005/8/layout/orgChart1"/>
    <dgm:cxn modelId="{05031E73-8159-4C9C-A21A-7D5456BC83C1}" type="presParOf" srcId="{4D4AD28C-777D-4A78-AB33-040674BA0740}" destId="{E114AAC1-198D-4FE7-921F-8FDACF2C96B1}" srcOrd="3" destOrd="0" presId="urn:microsoft.com/office/officeart/2005/8/layout/orgChart1"/>
    <dgm:cxn modelId="{D913B05B-D57C-4DFA-AC83-C17892B8B433}" type="presParOf" srcId="{E114AAC1-198D-4FE7-921F-8FDACF2C96B1}" destId="{49FBB299-D47F-4CE7-8161-06FD48F2A045}" srcOrd="0" destOrd="0" presId="urn:microsoft.com/office/officeart/2005/8/layout/orgChart1"/>
    <dgm:cxn modelId="{1D0807AD-C9B1-4C37-960D-730D1FFF56BF}" type="presParOf" srcId="{49FBB299-D47F-4CE7-8161-06FD48F2A045}" destId="{CE755C26-15A2-47D4-BF5D-D11C31EE751D}" srcOrd="0" destOrd="0" presId="urn:microsoft.com/office/officeart/2005/8/layout/orgChart1"/>
    <dgm:cxn modelId="{2C31E07D-6F93-4242-BDE8-8D21F3745E61}" type="presParOf" srcId="{49FBB299-D47F-4CE7-8161-06FD48F2A045}" destId="{CAFE8A60-240C-46D5-9E8F-71F3BB724D49}" srcOrd="1" destOrd="0" presId="urn:microsoft.com/office/officeart/2005/8/layout/orgChart1"/>
    <dgm:cxn modelId="{270E2882-953B-47F3-A291-56DBA47F945D}" type="presParOf" srcId="{E114AAC1-198D-4FE7-921F-8FDACF2C96B1}" destId="{6D638655-A342-4A7E-AFD2-5BB308D3C4F1}" srcOrd="1" destOrd="0" presId="urn:microsoft.com/office/officeart/2005/8/layout/orgChart1"/>
    <dgm:cxn modelId="{A1234562-3C73-4765-881F-97E0058B8798}" type="presParOf" srcId="{E114AAC1-198D-4FE7-921F-8FDACF2C96B1}" destId="{6F9A3355-CD84-4F29-9389-573D54FABFC3}" srcOrd="2" destOrd="0" presId="urn:microsoft.com/office/officeart/2005/8/layout/orgChart1"/>
    <dgm:cxn modelId="{561F0CAE-F925-498E-81A6-F6C1659EF341}" type="presParOf" srcId="{4D4AD28C-777D-4A78-AB33-040674BA0740}" destId="{61A84030-B7C6-4519-97E9-0F33B3E66402}" srcOrd="4" destOrd="0" presId="urn:microsoft.com/office/officeart/2005/8/layout/orgChart1"/>
    <dgm:cxn modelId="{566F64C5-ACED-433B-A4A6-A85C85652BFD}" type="presParOf" srcId="{4D4AD28C-777D-4A78-AB33-040674BA0740}" destId="{CEE6700C-1377-4D80-89A5-32B3DCE4FE25}" srcOrd="5" destOrd="0" presId="urn:microsoft.com/office/officeart/2005/8/layout/orgChart1"/>
    <dgm:cxn modelId="{265FC6E8-9F17-4E30-AC8A-DD65401C3C0B}" type="presParOf" srcId="{CEE6700C-1377-4D80-89A5-32B3DCE4FE25}" destId="{3589503A-A4EC-4F3B-A6AD-D2D91E8E2A2B}" srcOrd="0" destOrd="0" presId="urn:microsoft.com/office/officeart/2005/8/layout/orgChart1"/>
    <dgm:cxn modelId="{8B9222DB-A717-4CC1-894A-69A89B69AD09}" type="presParOf" srcId="{3589503A-A4EC-4F3B-A6AD-D2D91E8E2A2B}" destId="{745FDD87-B62D-43BC-A69F-8473B426CCCA}" srcOrd="0" destOrd="0" presId="urn:microsoft.com/office/officeart/2005/8/layout/orgChart1"/>
    <dgm:cxn modelId="{3A7A3966-AAB4-497B-83F3-AAF83BE8BAF7}" type="presParOf" srcId="{3589503A-A4EC-4F3B-A6AD-D2D91E8E2A2B}" destId="{D248B7D7-C0CA-47DF-928C-0A438A72FE8A}" srcOrd="1" destOrd="0" presId="urn:microsoft.com/office/officeart/2005/8/layout/orgChart1"/>
    <dgm:cxn modelId="{6635624C-E0DB-47BF-A231-7D55EE6863D2}" type="presParOf" srcId="{CEE6700C-1377-4D80-89A5-32B3DCE4FE25}" destId="{62BDA36D-CEEB-472B-AA0C-946736693CCD}" srcOrd="1" destOrd="0" presId="urn:microsoft.com/office/officeart/2005/8/layout/orgChart1"/>
    <dgm:cxn modelId="{4487418C-EE55-47E2-8F23-47822898BFF6}" type="presParOf" srcId="{CEE6700C-1377-4D80-89A5-32B3DCE4FE25}" destId="{C3E5F50D-2BFD-4F30-9613-C09C86091302}" srcOrd="2" destOrd="0" presId="urn:microsoft.com/office/officeart/2005/8/layout/orgChart1"/>
    <dgm:cxn modelId="{5BEAD7C3-E240-48C1-BD98-B760DD5BEDDC}" type="presParOf" srcId="{4D4AD28C-777D-4A78-AB33-040674BA0740}" destId="{396F7EA7-AF15-4DFB-88B5-AD4C1FFD910F}" srcOrd="6" destOrd="0" presId="urn:microsoft.com/office/officeart/2005/8/layout/orgChart1"/>
    <dgm:cxn modelId="{7E3D9205-D27C-4C03-A008-5BDD11478387}" type="presParOf" srcId="{4D4AD28C-777D-4A78-AB33-040674BA0740}" destId="{5824F1B7-9473-4D99-9355-65F16162505E}" srcOrd="7" destOrd="0" presId="urn:microsoft.com/office/officeart/2005/8/layout/orgChart1"/>
    <dgm:cxn modelId="{3CEA303C-41D6-42F8-9D12-2FC282932BAF}" type="presParOf" srcId="{5824F1B7-9473-4D99-9355-65F16162505E}" destId="{13EF5E8C-FCD6-46CB-BE1C-BE9F7DCC6583}" srcOrd="0" destOrd="0" presId="urn:microsoft.com/office/officeart/2005/8/layout/orgChart1"/>
    <dgm:cxn modelId="{D90DD8F5-D1FD-428A-B2B0-11CF52112EE7}" type="presParOf" srcId="{13EF5E8C-FCD6-46CB-BE1C-BE9F7DCC6583}" destId="{13B62000-3924-4951-B415-D37DD07B0E18}" srcOrd="0" destOrd="0" presId="urn:microsoft.com/office/officeart/2005/8/layout/orgChart1"/>
    <dgm:cxn modelId="{8ACD9979-271B-4480-B8E4-93B4DCC22EA7}" type="presParOf" srcId="{13EF5E8C-FCD6-46CB-BE1C-BE9F7DCC6583}" destId="{492476E8-267C-4B83-BA18-E4EBE07F0124}" srcOrd="1" destOrd="0" presId="urn:microsoft.com/office/officeart/2005/8/layout/orgChart1"/>
    <dgm:cxn modelId="{CBC1682D-B4B7-415B-B739-3E87EE5449DB}" type="presParOf" srcId="{5824F1B7-9473-4D99-9355-65F16162505E}" destId="{10076FFE-9D79-45ED-994F-1A3E03E544EA}" srcOrd="1" destOrd="0" presId="urn:microsoft.com/office/officeart/2005/8/layout/orgChart1"/>
    <dgm:cxn modelId="{37FA521A-1DD4-416C-BF9C-383DEB4ED8FC}" type="presParOf" srcId="{5824F1B7-9473-4D99-9355-65F16162505E}" destId="{89BBD77A-B8D5-4F10-8793-AC08EEF9123E}" srcOrd="2" destOrd="0" presId="urn:microsoft.com/office/officeart/2005/8/layout/orgChart1"/>
    <dgm:cxn modelId="{FAC9F39F-BE78-40D0-A4F7-36C1F96E9645}" type="presParOf" srcId="{4D4AD28C-777D-4A78-AB33-040674BA0740}" destId="{62535E97-5AD4-411A-B339-7D6EA7F23AE8}" srcOrd="8" destOrd="0" presId="urn:microsoft.com/office/officeart/2005/8/layout/orgChart1"/>
    <dgm:cxn modelId="{0EFBA1C7-6922-43DD-8C14-C49E972281DC}" type="presParOf" srcId="{4D4AD28C-777D-4A78-AB33-040674BA0740}" destId="{0281413C-C2DE-443E-925A-05AC286DAA09}" srcOrd="9" destOrd="0" presId="urn:microsoft.com/office/officeart/2005/8/layout/orgChart1"/>
    <dgm:cxn modelId="{DAC33FA9-7DDA-4491-8C31-44F2DA88205D}" type="presParOf" srcId="{0281413C-C2DE-443E-925A-05AC286DAA09}" destId="{984A1021-B174-455B-88A6-2A2610D4C7A6}" srcOrd="0" destOrd="0" presId="urn:microsoft.com/office/officeart/2005/8/layout/orgChart1"/>
    <dgm:cxn modelId="{E3AC06D5-4232-466B-8D73-C1363080D921}" type="presParOf" srcId="{984A1021-B174-455B-88A6-2A2610D4C7A6}" destId="{CA5967D5-1E52-42D8-90D5-6C9A7DF13F8C}" srcOrd="0" destOrd="0" presId="urn:microsoft.com/office/officeart/2005/8/layout/orgChart1"/>
    <dgm:cxn modelId="{F590EDDD-C768-4CF9-BCE2-176737B70947}" type="presParOf" srcId="{984A1021-B174-455B-88A6-2A2610D4C7A6}" destId="{D701E734-7CA0-42A4-8C6B-2B682AB7DA8D}" srcOrd="1" destOrd="0" presId="urn:microsoft.com/office/officeart/2005/8/layout/orgChart1"/>
    <dgm:cxn modelId="{F3012C8B-91AB-4279-A5BC-5D3B8B8B7FA1}" type="presParOf" srcId="{0281413C-C2DE-443E-925A-05AC286DAA09}" destId="{CD8F97A4-40B7-4732-B224-B88E19668D82}" srcOrd="1" destOrd="0" presId="urn:microsoft.com/office/officeart/2005/8/layout/orgChart1"/>
    <dgm:cxn modelId="{E8BFA91E-1440-464B-A1C1-792EA58ACFEF}" type="presParOf" srcId="{0281413C-C2DE-443E-925A-05AC286DAA09}" destId="{BA1AA254-F215-46C9-8873-43CEC1B500E9}" srcOrd="2" destOrd="0" presId="urn:microsoft.com/office/officeart/2005/8/layout/orgChart1"/>
    <dgm:cxn modelId="{3BC3A805-092C-4A28-BAC5-1A078FA797BE}" type="presParOf" srcId="{4D4AD28C-777D-4A78-AB33-040674BA0740}" destId="{24A46FFA-C656-4BA2-9B36-97906ED965F5}" srcOrd="10" destOrd="0" presId="urn:microsoft.com/office/officeart/2005/8/layout/orgChart1"/>
    <dgm:cxn modelId="{2A1D32C1-A19D-464D-95B2-84BDAABC65E4}" type="presParOf" srcId="{4D4AD28C-777D-4A78-AB33-040674BA0740}" destId="{EABB39DF-251A-4498-B41E-B8996AFFD8AA}" srcOrd="11" destOrd="0" presId="urn:microsoft.com/office/officeart/2005/8/layout/orgChart1"/>
    <dgm:cxn modelId="{ABAB05D7-FAAE-4CB8-B4CC-D1293380B235}" type="presParOf" srcId="{EABB39DF-251A-4498-B41E-B8996AFFD8AA}" destId="{C7FFA5E2-A789-4D58-8BDF-005F8F34B8B9}" srcOrd="0" destOrd="0" presId="urn:microsoft.com/office/officeart/2005/8/layout/orgChart1"/>
    <dgm:cxn modelId="{AA788FF9-4EA2-4EF2-BE95-CC4FA8C0289E}" type="presParOf" srcId="{C7FFA5E2-A789-4D58-8BDF-005F8F34B8B9}" destId="{DCAC49AA-6B39-4335-84B2-7B91C4D9231B}" srcOrd="0" destOrd="0" presId="urn:microsoft.com/office/officeart/2005/8/layout/orgChart1"/>
    <dgm:cxn modelId="{49EB261C-7872-4440-AEE3-7C88062E7701}" type="presParOf" srcId="{C7FFA5E2-A789-4D58-8BDF-005F8F34B8B9}" destId="{4D4276A8-D7E0-49BB-8299-DDCFD39CC223}" srcOrd="1" destOrd="0" presId="urn:microsoft.com/office/officeart/2005/8/layout/orgChart1"/>
    <dgm:cxn modelId="{A0E0A8B6-9F20-49FA-8C9A-F45A73A47777}" type="presParOf" srcId="{EABB39DF-251A-4498-B41E-B8996AFFD8AA}" destId="{9E2D9636-DC5E-47B2-90B0-C338A680312E}" srcOrd="1" destOrd="0" presId="urn:microsoft.com/office/officeart/2005/8/layout/orgChart1"/>
    <dgm:cxn modelId="{215586A1-518F-47FC-806D-8B872000CC9A}" type="presParOf" srcId="{EABB39DF-251A-4498-B41E-B8996AFFD8AA}" destId="{FD27A873-927B-427A-818A-C02FC8EEE099}" srcOrd="2" destOrd="0" presId="urn:microsoft.com/office/officeart/2005/8/layout/orgChart1"/>
    <dgm:cxn modelId="{9F711A92-141F-4069-A403-F641387F1D49}" type="presParOf" srcId="{4D4AD28C-777D-4A78-AB33-040674BA0740}" destId="{D2CF39F3-BB47-49FE-8B22-7988AE7A0A1C}" srcOrd="12" destOrd="0" presId="urn:microsoft.com/office/officeart/2005/8/layout/orgChart1"/>
    <dgm:cxn modelId="{B953194F-BAB2-4C08-88BD-97C2246D0542}" type="presParOf" srcId="{4D4AD28C-777D-4A78-AB33-040674BA0740}" destId="{2D1922EC-4E73-4D1F-A680-F3BADB9B6DED}" srcOrd="13" destOrd="0" presId="urn:microsoft.com/office/officeart/2005/8/layout/orgChart1"/>
    <dgm:cxn modelId="{8C0F89AB-F3F4-4A58-8954-1904873B2BBB}" type="presParOf" srcId="{2D1922EC-4E73-4D1F-A680-F3BADB9B6DED}" destId="{D4836219-E9E9-4697-802C-EA4405311FBB}" srcOrd="0" destOrd="0" presId="urn:microsoft.com/office/officeart/2005/8/layout/orgChart1"/>
    <dgm:cxn modelId="{C6332F36-8FB7-476B-B706-2BC28BA01ADE}" type="presParOf" srcId="{D4836219-E9E9-4697-802C-EA4405311FBB}" destId="{F6BEE9F0-7916-40D2-9162-793D94E1051F}" srcOrd="0" destOrd="0" presId="urn:microsoft.com/office/officeart/2005/8/layout/orgChart1"/>
    <dgm:cxn modelId="{7685EBFB-FD66-4EA7-B908-184D4916CC35}" type="presParOf" srcId="{D4836219-E9E9-4697-802C-EA4405311FBB}" destId="{303160AC-B821-4046-83B0-77C606E8199B}" srcOrd="1" destOrd="0" presId="urn:microsoft.com/office/officeart/2005/8/layout/orgChart1"/>
    <dgm:cxn modelId="{B8DA3165-0319-465E-8332-26A3F620CCF0}" type="presParOf" srcId="{2D1922EC-4E73-4D1F-A680-F3BADB9B6DED}" destId="{72BFFF04-E0AA-4BBC-B725-9556ED3821A0}" srcOrd="1" destOrd="0" presId="urn:microsoft.com/office/officeart/2005/8/layout/orgChart1"/>
    <dgm:cxn modelId="{5C7BDD70-A642-454A-9C24-C74D64A6ED35}" type="presParOf" srcId="{2D1922EC-4E73-4D1F-A680-F3BADB9B6DED}" destId="{175542D0-1A74-42FD-BABE-3155671369F4}" srcOrd="2" destOrd="0" presId="urn:microsoft.com/office/officeart/2005/8/layout/orgChart1"/>
    <dgm:cxn modelId="{76B06347-2C1B-4F65-83D1-475DBBF73710}" type="presParOf" srcId="{5FE46FD1-F280-463B-9185-A53B62D68AB5}" destId="{81BC890F-92AE-45B4-84FC-AC6146DC90F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F39F3-BB47-49FE-8B22-7988AE7A0A1C}">
      <dsp:nvSpPr>
        <dsp:cNvPr id="0" name=""/>
        <dsp:cNvSpPr/>
      </dsp:nvSpPr>
      <dsp:spPr>
        <a:xfrm>
          <a:off x="5724939" y="2090692"/>
          <a:ext cx="5002027" cy="1850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548"/>
              </a:lnTo>
              <a:lnTo>
                <a:pt x="5002027" y="92548"/>
              </a:lnTo>
              <a:lnTo>
                <a:pt x="5002027" y="18509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46FFA-C656-4BA2-9B36-97906ED965F5}">
      <dsp:nvSpPr>
        <dsp:cNvPr id="0" name=""/>
        <dsp:cNvSpPr/>
      </dsp:nvSpPr>
      <dsp:spPr>
        <a:xfrm>
          <a:off x="5724939" y="2090692"/>
          <a:ext cx="3328936" cy="1850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548"/>
              </a:lnTo>
              <a:lnTo>
                <a:pt x="3328936" y="92548"/>
              </a:lnTo>
              <a:lnTo>
                <a:pt x="3328936" y="18509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35E97-5AD4-411A-B339-7D6EA7F23AE8}">
      <dsp:nvSpPr>
        <dsp:cNvPr id="0" name=""/>
        <dsp:cNvSpPr/>
      </dsp:nvSpPr>
      <dsp:spPr>
        <a:xfrm>
          <a:off x="5724939" y="2090692"/>
          <a:ext cx="1655484" cy="1850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548"/>
              </a:lnTo>
              <a:lnTo>
                <a:pt x="1655484" y="92548"/>
              </a:lnTo>
              <a:lnTo>
                <a:pt x="1655484" y="18509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6F7EA7-AF15-4DFB-88B5-AD4C1FFD910F}">
      <dsp:nvSpPr>
        <dsp:cNvPr id="0" name=""/>
        <dsp:cNvSpPr/>
      </dsp:nvSpPr>
      <dsp:spPr>
        <a:xfrm>
          <a:off x="5679219" y="2090692"/>
          <a:ext cx="91440" cy="1850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2548"/>
              </a:lnTo>
              <a:lnTo>
                <a:pt x="96789" y="92548"/>
              </a:lnTo>
              <a:lnTo>
                <a:pt x="96789" y="18509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A84030-B7C6-4519-97E9-0F33B3E66402}">
      <dsp:nvSpPr>
        <dsp:cNvPr id="0" name=""/>
        <dsp:cNvSpPr/>
      </dsp:nvSpPr>
      <dsp:spPr>
        <a:xfrm>
          <a:off x="4148584" y="2090692"/>
          <a:ext cx="1576355" cy="185097"/>
        </a:xfrm>
        <a:custGeom>
          <a:avLst/>
          <a:gdLst/>
          <a:ahLst/>
          <a:cxnLst/>
          <a:rect l="0" t="0" r="0" b="0"/>
          <a:pathLst>
            <a:path>
              <a:moveTo>
                <a:pt x="1576355" y="0"/>
              </a:moveTo>
              <a:lnTo>
                <a:pt x="1576355" y="92548"/>
              </a:lnTo>
              <a:lnTo>
                <a:pt x="0" y="92548"/>
              </a:lnTo>
              <a:lnTo>
                <a:pt x="0" y="18509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4BEDFD-AB35-425D-8628-092630B5A655}">
      <dsp:nvSpPr>
        <dsp:cNvPr id="0" name=""/>
        <dsp:cNvSpPr/>
      </dsp:nvSpPr>
      <dsp:spPr>
        <a:xfrm>
          <a:off x="2440866" y="2090692"/>
          <a:ext cx="3284072" cy="185097"/>
        </a:xfrm>
        <a:custGeom>
          <a:avLst/>
          <a:gdLst/>
          <a:ahLst/>
          <a:cxnLst/>
          <a:rect l="0" t="0" r="0" b="0"/>
          <a:pathLst>
            <a:path>
              <a:moveTo>
                <a:pt x="3284072" y="0"/>
              </a:moveTo>
              <a:lnTo>
                <a:pt x="3284072" y="92548"/>
              </a:lnTo>
              <a:lnTo>
                <a:pt x="0" y="92548"/>
              </a:lnTo>
              <a:lnTo>
                <a:pt x="0" y="18509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DE7B3-81E7-4613-86A6-68FE5066CE8B}">
      <dsp:nvSpPr>
        <dsp:cNvPr id="0" name=""/>
        <dsp:cNvSpPr/>
      </dsp:nvSpPr>
      <dsp:spPr>
        <a:xfrm>
          <a:off x="739716" y="2090692"/>
          <a:ext cx="4985223" cy="185097"/>
        </a:xfrm>
        <a:custGeom>
          <a:avLst/>
          <a:gdLst/>
          <a:ahLst/>
          <a:cxnLst/>
          <a:rect l="0" t="0" r="0" b="0"/>
          <a:pathLst>
            <a:path>
              <a:moveTo>
                <a:pt x="4985223" y="0"/>
              </a:moveTo>
              <a:lnTo>
                <a:pt x="4985223" y="92548"/>
              </a:lnTo>
              <a:lnTo>
                <a:pt x="0" y="92548"/>
              </a:lnTo>
              <a:lnTo>
                <a:pt x="0" y="185097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A1222-3E6B-4D72-9890-157068C5070B}">
      <dsp:nvSpPr>
        <dsp:cNvPr id="0" name=""/>
        <dsp:cNvSpPr/>
      </dsp:nvSpPr>
      <dsp:spPr>
        <a:xfrm>
          <a:off x="4886476" y="1369828"/>
          <a:ext cx="1676925" cy="720863"/>
        </a:xfrm>
        <a:prstGeom prst="rect">
          <a:avLst/>
        </a:prstGeom>
        <a:solidFill>
          <a:schemeClr val="tx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3600" kern="1200" dirty="0">
              <a:cs typeface="Akhbar MT" pitchFamily="2" charset="-78"/>
            </a:rPr>
            <a:t>أنواع التلوث</a:t>
          </a:r>
          <a:endParaRPr lang="en-US" sz="3600" kern="1200" dirty="0">
            <a:cs typeface="Akhbar MT" pitchFamily="2" charset="-78"/>
          </a:endParaRPr>
        </a:p>
      </dsp:txBody>
      <dsp:txXfrm>
        <a:off x="4886476" y="1369828"/>
        <a:ext cx="1676925" cy="720863"/>
      </dsp:txXfrm>
    </dsp:sp>
    <dsp:sp modelId="{07AFDD64-6251-4DC6-80EC-6707EC0A2F8E}">
      <dsp:nvSpPr>
        <dsp:cNvPr id="0" name=""/>
        <dsp:cNvSpPr/>
      </dsp:nvSpPr>
      <dsp:spPr>
        <a:xfrm>
          <a:off x="267" y="2275790"/>
          <a:ext cx="1478896" cy="9163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kern="1200" dirty="0">
              <a:cs typeface="Akhbar MT" pitchFamily="2" charset="-78"/>
            </a:rPr>
            <a:t>التلوث الجوي</a:t>
          </a:r>
          <a:endParaRPr lang="en-US" sz="2400" kern="1200" dirty="0">
            <a:cs typeface="Akhbar MT" pitchFamily="2" charset="-78"/>
          </a:endParaRPr>
        </a:p>
      </dsp:txBody>
      <dsp:txXfrm>
        <a:off x="267" y="2275790"/>
        <a:ext cx="1478896" cy="916304"/>
      </dsp:txXfrm>
    </dsp:sp>
    <dsp:sp modelId="{CE755C26-15A2-47D4-BF5D-D11C31EE751D}">
      <dsp:nvSpPr>
        <dsp:cNvPr id="0" name=""/>
        <dsp:cNvSpPr/>
      </dsp:nvSpPr>
      <dsp:spPr>
        <a:xfrm>
          <a:off x="1664262" y="2275790"/>
          <a:ext cx="1553209" cy="784127"/>
        </a:xfrm>
        <a:prstGeom prst="rect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kern="1200" dirty="0">
              <a:cs typeface="Akhbar MT" pitchFamily="2" charset="-78"/>
            </a:rPr>
            <a:t>التلوث البحري</a:t>
          </a:r>
          <a:endParaRPr lang="en-US" sz="2400" kern="1200" dirty="0">
            <a:cs typeface="Akhbar MT" pitchFamily="2" charset="-78"/>
          </a:endParaRPr>
        </a:p>
      </dsp:txBody>
      <dsp:txXfrm>
        <a:off x="1664262" y="2275790"/>
        <a:ext cx="1553209" cy="784127"/>
      </dsp:txXfrm>
    </dsp:sp>
    <dsp:sp modelId="{745FDD87-B62D-43BC-A69F-8473B426CCCA}">
      <dsp:nvSpPr>
        <dsp:cNvPr id="0" name=""/>
        <dsp:cNvSpPr/>
      </dsp:nvSpPr>
      <dsp:spPr>
        <a:xfrm>
          <a:off x="3402569" y="2275790"/>
          <a:ext cx="1492029" cy="823632"/>
        </a:xfrm>
        <a:prstGeom prst="rect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kern="1200" dirty="0">
              <a:cs typeface="Akhbar MT" pitchFamily="2" charset="-78"/>
            </a:rPr>
            <a:t>التلوث الحراري </a:t>
          </a:r>
          <a:endParaRPr lang="en-US" sz="2400" kern="1200" dirty="0">
            <a:cs typeface="Akhbar MT" pitchFamily="2" charset="-78"/>
          </a:endParaRPr>
        </a:p>
      </dsp:txBody>
      <dsp:txXfrm>
        <a:off x="3402569" y="2275790"/>
        <a:ext cx="1492029" cy="823632"/>
      </dsp:txXfrm>
    </dsp:sp>
    <dsp:sp modelId="{13B62000-3924-4951-B415-D37DD07B0E18}">
      <dsp:nvSpPr>
        <dsp:cNvPr id="0" name=""/>
        <dsp:cNvSpPr/>
      </dsp:nvSpPr>
      <dsp:spPr>
        <a:xfrm>
          <a:off x="5079697" y="2275790"/>
          <a:ext cx="1392623" cy="783105"/>
        </a:xfrm>
        <a:prstGeom prst="rect">
          <a:avLst/>
        </a:prstGeom>
        <a:solidFill>
          <a:schemeClr val="accent3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kern="1200" dirty="0">
              <a:cs typeface="Akhbar MT" pitchFamily="2" charset="-78"/>
            </a:rPr>
            <a:t>التلوث الصوتي</a:t>
          </a:r>
          <a:endParaRPr lang="en-US" sz="2400" kern="1200" dirty="0">
            <a:cs typeface="Akhbar MT" pitchFamily="2" charset="-78"/>
          </a:endParaRPr>
        </a:p>
      </dsp:txBody>
      <dsp:txXfrm>
        <a:off x="5079697" y="2275790"/>
        <a:ext cx="1392623" cy="783105"/>
      </dsp:txXfrm>
    </dsp:sp>
    <dsp:sp modelId="{CA5967D5-1E52-42D8-90D5-6C9A7DF13F8C}">
      <dsp:nvSpPr>
        <dsp:cNvPr id="0" name=""/>
        <dsp:cNvSpPr/>
      </dsp:nvSpPr>
      <dsp:spPr>
        <a:xfrm>
          <a:off x="6657418" y="2275790"/>
          <a:ext cx="1446011" cy="692949"/>
        </a:xfrm>
        <a:prstGeom prst="rect">
          <a:avLst/>
        </a:prstGeom>
        <a:solidFill>
          <a:srgbClr val="FFC000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kern="1200">
              <a:solidFill>
                <a:prstClr val="white"/>
              </a:solidFill>
              <a:latin typeface="Calibri" panose="020F0502020204030204"/>
              <a:ea typeface="+mn-ea"/>
              <a:cs typeface="Akhbar MT" pitchFamily="2" charset="-78"/>
            </a:rPr>
            <a:t>التلوث البيولوجي</a:t>
          </a:r>
          <a:endParaRPr lang="en-US" sz="2400" kern="1200" dirty="0">
            <a:solidFill>
              <a:prstClr val="white"/>
            </a:solidFill>
            <a:latin typeface="Calibri" panose="020F0502020204030204"/>
            <a:ea typeface="+mn-ea"/>
            <a:cs typeface="Akhbar MT" pitchFamily="2" charset="-78"/>
          </a:endParaRPr>
        </a:p>
      </dsp:txBody>
      <dsp:txXfrm>
        <a:off x="6657418" y="2275790"/>
        <a:ext cx="1446011" cy="692949"/>
      </dsp:txXfrm>
    </dsp:sp>
    <dsp:sp modelId="{DCAC49AA-6B39-4335-84B2-7B91C4D9231B}">
      <dsp:nvSpPr>
        <dsp:cNvPr id="0" name=""/>
        <dsp:cNvSpPr/>
      </dsp:nvSpPr>
      <dsp:spPr>
        <a:xfrm>
          <a:off x="8288527" y="2275790"/>
          <a:ext cx="1530697" cy="814999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kern="1200" dirty="0">
              <a:cs typeface="Akhbar MT" pitchFamily="2" charset="-78"/>
            </a:rPr>
            <a:t>التلوث </a:t>
          </a:r>
          <a:r>
            <a:rPr lang="ar-JO" sz="2400" kern="1200" dirty="0">
              <a:solidFill>
                <a:prstClr val="white"/>
              </a:solidFill>
              <a:latin typeface="Calibri" panose="020F0502020204030204"/>
              <a:ea typeface="+mn-ea"/>
              <a:cs typeface="Akhbar MT" pitchFamily="2" charset="-78"/>
            </a:rPr>
            <a:t>الإشعاعي</a:t>
          </a:r>
          <a:endParaRPr lang="en-US" sz="2400" kern="1200" dirty="0">
            <a:solidFill>
              <a:prstClr val="white"/>
            </a:solidFill>
            <a:latin typeface="Calibri" panose="020F0502020204030204"/>
            <a:ea typeface="+mn-ea"/>
            <a:cs typeface="Akhbar MT" pitchFamily="2" charset="-78"/>
          </a:endParaRPr>
        </a:p>
      </dsp:txBody>
      <dsp:txXfrm>
        <a:off x="8288527" y="2275790"/>
        <a:ext cx="1530697" cy="814999"/>
      </dsp:txXfrm>
    </dsp:sp>
    <dsp:sp modelId="{F6BEE9F0-7916-40D2-9162-793D94E1051F}">
      <dsp:nvSpPr>
        <dsp:cNvPr id="0" name=""/>
        <dsp:cNvSpPr/>
      </dsp:nvSpPr>
      <dsp:spPr>
        <a:xfrm>
          <a:off x="10004323" y="2275790"/>
          <a:ext cx="1445288" cy="803496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kern="1200" dirty="0">
              <a:cs typeface="Akhbar MT" pitchFamily="2" charset="-78"/>
            </a:rPr>
            <a:t>التلوث الكيميائي</a:t>
          </a:r>
          <a:endParaRPr lang="en-US" sz="2400" kern="1200" dirty="0">
            <a:cs typeface="Akhbar MT" pitchFamily="2" charset="-78"/>
          </a:endParaRPr>
        </a:p>
      </dsp:txBody>
      <dsp:txXfrm>
        <a:off x="10004323" y="2275790"/>
        <a:ext cx="1445288" cy="803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313D-61B3-4E0A-B4B0-76DFB1201DC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CFCB-414F-4434-A985-B1D9AAEB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28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313D-61B3-4E0A-B4B0-76DFB1201DC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CFCB-414F-4434-A985-B1D9AAEB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3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313D-61B3-4E0A-B4B0-76DFB1201DC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CFCB-414F-4434-A985-B1D9AAEB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4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313D-61B3-4E0A-B4B0-76DFB1201DC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CFCB-414F-4434-A985-B1D9AAEBC79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6919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313D-61B3-4E0A-B4B0-76DFB1201DC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CFCB-414F-4434-A985-B1D9AAEB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07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313D-61B3-4E0A-B4B0-76DFB1201DC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CFCB-414F-4434-A985-B1D9AAEB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39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313D-61B3-4E0A-B4B0-76DFB1201DC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CFCB-414F-4434-A985-B1D9AAEB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62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313D-61B3-4E0A-B4B0-76DFB1201DC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CFCB-414F-4434-A985-B1D9AAEB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11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313D-61B3-4E0A-B4B0-76DFB1201DC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CFCB-414F-4434-A985-B1D9AAEB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44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D013A-5062-4CCE-97C6-1E1F844AB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45631-E936-48A0-B413-1E693816C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F4201-0ECD-4102-A0D8-702689BDC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313D-61B3-4E0A-B4B0-76DFB1201DC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7A93F-C18A-44EB-9BAD-C5B6D543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E350D-409E-48E1-A9A1-E3183121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CFCB-414F-4434-A985-B1D9AAEB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75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D1F4B-7C09-4219-A9CA-9428B2B3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05D6-4086-4916-8B40-40B4BB397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7A613-37E3-4ECA-BBFC-4115FDEA3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D07328-A104-4644-B807-343CC43290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BFF4E8-D4EB-40C9-A175-F113280A1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D86FF8-4D7F-40E2-98FE-0844F923A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313D-61B3-4E0A-B4B0-76DFB1201DC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9E2A4E-697A-40D2-B7AD-41766B88A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695372-4BA5-4ED0-83EC-38D459382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CFCB-414F-4434-A985-B1D9AAEB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7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313D-61B3-4E0A-B4B0-76DFB1201DC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CFCB-414F-4434-A985-B1D9AAEB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2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313D-61B3-4E0A-B4B0-76DFB1201DC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CFCB-414F-4434-A985-B1D9AAEB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7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313D-61B3-4E0A-B4B0-76DFB1201DC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CFCB-414F-4434-A985-B1D9AAEB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7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313D-61B3-4E0A-B4B0-76DFB1201DC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CFCB-414F-4434-A985-B1D9AAEB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313D-61B3-4E0A-B4B0-76DFB1201DC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CFCB-414F-4434-A985-B1D9AAEB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6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313D-61B3-4E0A-B4B0-76DFB1201DC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CFCB-414F-4434-A985-B1D9AAEB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0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313D-61B3-4E0A-B4B0-76DFB1201DC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CFCB-414F-4434-A985-B1D9AAEB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1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313D-61B3-4E0A-B4B0-76DFB1201DC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FCFCB-414F-4434-A985-B1D9AAEB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9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FE313D-61B3-4E0A-B4B0-76DFB1201DC1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FCFCB-414F-4434-A985-B1D9AAEBC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6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environmental-protection-environment-544198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1yFgh4o5AjODx78pfNGpAsC62qtI9MB2zVuH_P0RCays/edit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eolougy.com/k/%D8%AA%D8%B9%D8%B1%D9%81-%D8%B9%D9%84%D9%89-%D8%A3%D9%86%D9%88%D8%A7%D8%B9-%D8%A7%D9%84%D8%A8%D9%8A%D8%A6%D8%A9-%D9%88%D8%AE%D8%B5%D8%A7%D8%A6%D8%B5-%D9%83%D9%84-%D9%85%D9%86%D9%87%D8%A7" TargetMode="External"/><Relationship Id="rId2" Type="http://schemas.openxmlformats.org/officeDocument/2006/relationships/hyperlink" Target="https://mawdoo3.com/%D9%83%D9%8A%D9%81_%D9%8A%D8%A4%D8%AB%D8%B1_%D8%A7%D9%84%D8%A5%D9%86%D8%B3%D8%A7%D9%86_%D8%B9%D9%84%D9%89_%D8%A7%D9%84%D8%A8%D9%8A%D8%A6%D8%A9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ar.wikipedia.org/wiki/%D8%A7%D9%84%D8%A7%D8%AD%D8%AA%D8%A8%D8%A7%D8%B3_%D8%A7%D9%84%D8%AD%D8%B1%D8%A7%D8%B1%D9%8A" TargetMode="External"/><Relationship Id="rId5" Type="http://schemas.openxmlformats.org/officeDocument/2006/relationships/hyperlink" Target="https://www.google.com/search?q=%D8%AA%D9%84%D9%88%D8%AB+%D8%A8%D8%AD%D8%B1%D9%8A+%D9%86%D9%81%D8%B7%D9%8A&amp;hl=en-GB&amp;source=lnms&amp;tbm=isch&amp;sa=X&amp;ved=2ahUKEwj2kty3_vf-AhXdhv0HHWzjDX0Q_AUoAXoECAEQAw&amp;biw=1280&amp;bih=520&amp;dpr=1.5#imgrc=EwkRyEByLbZuBM" TargetMode="External"/><Relationship Id="rId4" Type="http://schemas.openxmlformats.org/officeDocument/2006/relationships/hyperlink" Target="https://ar.wikipedia.org/wiki/%D9%83%D8%A7%D8%B1%D8%AB%D8%A9_%D8%AA%D8%B4%D9%8A%D8%B1%D9%86%D9%88%D8%A8%D9%8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F44E9AF-EFFE-46C9-A32C-C76DCD71E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4" y="5202238"/>
            <a:ext cx="1126435" cy="1655762"/>
          </a:xfrm>
        </p:spPr>
        <p:txBody>
          <a:bodyPr/>
          <a:lstStyle/>
          <a:p>
            <a:r>
              <a:rPr lang="ar-JO" dirty="0"/>
              <a:t>تالين و سيلين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FF9FC3-693B-4985-923A-EB9CA3E15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AD7340-4503-4A10-9205-5F38FC4E51EE}"/>
              </a:ext>
            </a:extLst>
          </p:cNvPr>
          <p:cNvSpPr/>
          <p:nvPr/>
        </p:nvSpPr>
        <p:spPr>
          <a:xfrm>
            <a:off x="-66262" y="5731565"/>
            <a:ext cx="1762539" cy="11264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>
                <a:solidFill>
                  <a:srgbClr val="FF0000"/>
                </a:solidFill>
                <a:cs typeface="Akhbar MT" pitchFamily="2" charset="-78"/>
              </a:rPr>
              <a:t>إعداد تالين عماري و سيلين مصلح</a:t>
            </a:r>
            <a:endParaRPr lang="en-US" b="1" dirty="0">
              <a:solidFill>
                <a:srgbClr val="FF0000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409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E60BA-E54C-4847-8619-668450B20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b="1" dirty="0">
                <a:cs typeface="Akhbar MT" pitchFamily="2" charset="-78"/>
              </a:rPr>
              <a:t>دراسة مدى الوعي البيئي لدى المجتمع المحيط</a:t>
            </a:r>
            <a:endParaRPr lang="en-US" b="1" dirty="0">
              <a:cs typeface="Akhbar MT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C13B4-731E-44D2-B9A8-BCC989540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419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JO" sz="2800" b="1" dirty="0">
                <a:cs typeface="Akhbar MT" pitchFamily="2" charset="-78"/>
              </a:rPr>
              <a:t>الاستبيان</a:t>
            </a:r>
            <a:endParaRPr lang="en-US" sz="2800" b="1" dirty="0">
              <a:cs typeface="Akhbar MT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E44384-9D9B-48DA-989C-2149B8418EF7}"/>
              </a:ext>
            </a:extLst>
          </p:cNvPr>
          <p:cNvSpPr/>
          <p:nvPr/>
        </p:nvSpPr>
        <p:spPr>
          <a:xfrm>
            <a:off x="1379806" y="3525152"/>
            <a:ext cx="99739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https://docs.google.com/forms/d/1yFgh4o5AjODx78pfNGpAsC62qtI9MB2zVuH_P0RCays/edit</a:t>
            </a:r>
            <a:endParaRPr lang="ar-JO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4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19936C58-91A5-4418-8632-0FB3078332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548130"/>
              </p:ext>
            </p:extLst>
          </p:nvPr>
        </p:nvGraphicFramePr>
        <p:xfrm>
          <a:off x="272383" y="761083"/>
          <a:ext cx="11469043" cy="6096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B98D4E4D-8E3E-4F43-BCBB-1FEFE6FAD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384" y="142599"/>
            <a:ext cx="10985694" cy="492419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JO" sz="2400" b="1" dirty="0">
                <a:cs typeface="Akhbar MT" pitchFamily="2" charset="-78"/>
              </a:rPr>
              <a:t>نتائج الاستبيان</a:t>
            </a:r>
            <a:endParaRPr lang="en-US" sz="2400" b="1" dirty="0"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0268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  <p:bldP spid="2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BD3C3B6-C4E4-4581-BA4A-0D41DFEC66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918785"/>
              </p:ext>
            </p:extLst>
          </p:nvPr>
        </p:nvGraphicFramePr>
        <p:xfrm>
          <a:off x="6096000" y="2361994"/>
          <a:ext cx="5706794" cy="3386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F6546F8-03A6-4931-BCC2-D2169FB905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336389"/>
              </p:ext>
            </p:extLst>
          </p:nvPr>
        </p:nvGraphicFramePr>
        <p:xfrm>
          <a:off x="389206" y="1192898"/>
          <a:ext cx="5362136" cy="3151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ED114BC-6FFA-48BB-9882-56FE8F6CF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384" y="142599"/>
            <a:ext cx="10985694" cy="49241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 rtl="1">
              <a:buNone/>
            </a:pPr>
            <a:r>
              <a:rPr lang="ar-JO" sz="2400" b="1" dirty="0">
                <a:cs typeface="Akhbar MT" pitchFamily="2" charset="-78"/>
              </a:rPr>
              <a:t>نتائج الاستبيان</a:t>
            </a:r>
            <a:endParaRPr lang="en-US" sz="2400" b="1" dirty="0"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4776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FC24F-82D6-4422-B567-DE4975059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>
                <a:cs typeface="Akhbar MT" pitchFamily="2" charset="-78"/>
              </a:rPr>
              <a:t>المصادر</a:t>
            </a:r>
            <a:endParaRPr lang="en-US" dirty="0">
              <a:cs typeface="Akhbar MT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85BAD-2A7D-43DD-BA81-C473BA998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r" rtl="1"/>
            <a:r>
              <a:rPr lang="en-US" dirty="0">
                <a:hlinkClick r:id="rId2"/>
              </a:rPr>
              <a:t>https://mawdoo3.com/%D9%83%D9%8A%D9%81_%D9%8A%D8%A4%D8%AB%D8%B1_%D8%A7%D9%84%D8%A5%D9%86%D8%B3%D8%A7%D9%86_%D8%B9%D9%84%D9%89_%D8%A7%D9%84%D8%A8%D9%8A%D8%A6%D8%A9</a:t>
            </a:r>
            <a:r>
              <a:rPr lang="ar-JO" dirty="0"/>
              <a:t>.</a:t>
            </a:r>
          </a:p>
          <a:p>
            <a:pPr algn="r" rtl="1"/>
            <a:r>
              <a:rPr lang="en-US" u="sng" dirty="0">
                <a:hlinkClick r:id="rId3"/>
              </a:rPr>
              <a:t>https://geolougy.com/k/%D8%AA%D8%B9%D8%B1%D9%81-%D8%B9%D9%84%D9%89-%D8%A3%D9%86%D9%88%D8%A7%D8%B9-%D8%A7%D9%84%D8%A8%D9%8A%D8%A6%D8%A9-%D9%88%D8%AE%D8%B5%D8%A7%D8%A6%D8%B5-%D9%83%D9%84-%D9%85%D9%86%D9%87%D8%A7</a:t>
            </a:r>
            <a:endParaRPr lang="ar-JO" u="sng" dirty="0"/>
          </a:p>
          <a:p>
            <a:pPr marL="0" indent="0" algn="r" rtl="1">
              <a:buNone/>
            </a:pPr>
            <a:endParaRPr lang="en-US" dirty="0"/>
          </a:p>
          <a:p>
            <a:pPr algn="r" rtl="1"/>
            <a:r>
              <a:rPr lang="en-US" u="sng" dirty="0">
                <a:hlinkClick r:id="rId4"/>
              </a:rPr>
              <a:t>https://ar.wikipedia.org/wiki/%D9%83%D8%A7%D8%B1%D8%AB%D8%A9_%D8%AA%D8%B4%D9%8A%D8%B1%D9%86%D9%88%D8%A8%D9%84</a:t>
            </a:r>
            <a:endParaRPr lang="en-US" dirty="0"/>
          </a:p>
          <a:p>
            <a:pPr algn="r" rtl="1"/>
            <a:r>
              <a:rPr lang="en-US" u="sng" dirty="0">
                <a:hlinkClick r:id="rId5"/>
              </a:rPr>
              <a:t>https://www.google.com/search?q=%D8%AA%D9%84%D9%88%D8%AB+%D8%A8%D8%AD%D8%B1%D9%8A+%D9%86%D9%81%D8%B7%D9%8A&amp;hl=en-GB&amp;source=lnms&amp;tbm=isch&amp;sa=X&amp;ved=2ahUKEwj2kty3_vf-AhXdhv0HHWzjDX0Q_AUoAXoECAEQAw&amp;biw=1280&amp;bih=520&amp;dpr=1.5#imgrc=EwkRyEByLbZuBM</a:t>
            </a:r>
            <a:endParaRPr lang="en-US" dirty="0"/>
          </a:p>
          <a:p>
            <a:pPr algn="r" rtl="1"/>
            <a:r>
              <a:rPr lang="en-US" u="sng" dirty="0">
                <a:hlinkClick r:id="rId6"/>
              </a:rPr>
              <a:t>https://ar.wikipedia.org/wiki/%D8%A7%D9%84%D8%A7%D8%AD%D8%AA%D8%A8%D8%A7%D8%B3_%D8%A7%D9%84%D8%AD%D8%B1%D8%A7%D8%B1%D9%8A</a:t>
            </a:r>
            <a:endParaRPr lang="en-US" dirty="0"/>
          </a:p>
          <a:p>
            <a:pPr algn="r" rtl="1"/>
            <a:endParaRPr lang="en-US" dirty="0"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042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E56E68F-6107-4A08-B5FB-0F925FDBC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3778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cs typeface="Akhbar MT" pitchFamily="2" charset="-78"/>
              </a:rPr>
            </a:br>
            <a:r>
              <a:rPr lang="ar-JO" b="1" dirty="0">
                <a:latin typeface="Andalus" panose="02020603050405020304" pitchFamily="18" charset="-78"/>
                <a:cs typeface="Akhbar MT" pitchFamily="2" charset="-78"/>
              </a:rPr>
              <a:t>البيئة</a:t>
            </a:r>
            <a:br>
              <a:rPr lang="ar-JO" b="1" dirty="0">
                <a:latin typeface="Andalus" panose="02020603050405020304" pitchFamily="18" charset="-78"/>
                <a:cs typeface="Akhbar MT" pitchFamily="2" charset="-78"/>
              </a:rPr>
            </a:br>
            <a:r>
              <a:rPr lang="ar-JO" dirty="0">
                <a:cs typeface="Akhbar MT" pitchFamily="2" charset="-78"/>
              </a:rPr>
              <a:t>كل شيء يحيط بنا</a:t>
            </a:r>
            <a:br>
              <a:rPr lang="ar-JO" b="1" dirty="0">
                <a:latin typeface="Andalus" panose="02020603050405020304" pitchFamily="18" charset="-78"/>
                <a:cs typeface="Akhbar MT" pitchFamily="2" charset="-78"/>
              </a:rPr>
            </a:br>
            <a:endParaRPr lang="en-US" b="1" dirty="0">
              <a:latin typeface="Andalus" panose="02020603050405020304" pitchFamily="18" charset="-78"/>
              <a:cs typeface="Akhbar MT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30DA4-43DC-4D77-B715-868ABD9ED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1531" y="1798259"/>
            <a:ext cx="5406886" cy="1564101"/>
          </a:xfrm>
        </p:spPr>
        <p:txBody>
          <a:bodyPr>
            <a:normAutofit fontScale="55000" lnSpcReduction="20000"/>
          </a:bodyPr>
          <a:lstStyle/>
          <a:p>
            <a:pPr marL="0" indent="0" algn="r" rtl="1">
              <a:buNone/>
            </a:pPr>
            <a:r>
              <a:rPr lang="ar-JO" sz="5100" b="1" dirty="0">
                <a:cs typeface="Akhbar MT" pitchFamily="2" charset="-78"/>
              </a:rPr>
              <a:t>البيئة الطبيعية:</a:t>
            </a:r>
            <a:endParaRPr lang="en-US" sz="5100" b="1" dirty="0">
              <a:cs typeface="Akhbar MT" pitchFamily="2" charset="-78"/>
            </a:endParaRPr>
          </a:p>
          <a:p>
            <a:pPr marL="0" indent="0" algn="r" rtl="1">
              <a:buNone/>
            </a:pPr>
            <a:r>
              <a:rPr lang="ar-JO" sz="5100" dirty="0">
                <a:cs typeface="Akhbar MT" pitchFamily="2" charset="-78"/>
              </a:rPr>
              <a:t>وهي العناصر الموجودة في البيئة بشكل طبيعي وتشمل الماء والهواء والتراب والنباتات وغيرها</a:t>
            </a:r>
            <a:endParaRPr lang="en-US" sz="5100" dirty="0">
              <a:cs typeface="Akhbar MT" pitchFamily="2" charset="-78"/>
            </a:endParaRPr>
          </a:p>
          <a:p>
            <a:pPr marL="0" indent="0" algn="r" rtl="1">
              <a:buNone/>
            </a:pPr>
            <a:endParaRPr lang="en-US" dirty="0">
              <a:cs typeface="Akhbar MT" pitchFamily="2" charset="-78"/>
            </a:endParaRPr>
          </a:p>
        </p:txBody>
      </p:sp>
      <p:pic>
        <p:nvPicPr>
          <p:cNvPr id="1026" name="Picture 2" descr="unnamed-1587140124.jpg (500×500)">
            <a:extLst>
              <a:ext uri="{FF2B5EF4-FFF2-40B4-BE49-F238E27FC236}">
                <a16:creationId xmlns:a16="http://schemas.microsoft.com/office/drawing/2014/main" id="{993870EB-F21C-4482-86B5-6FC1A5DAE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568" y="3362360"/>
            <a:ext cx="3263345" cy="326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66BC8D-BCB7-4E6F-83FB-CA759164BC48}"/>
              </a:ext>
            </a:extLst>
          </p:cNvPr>
          <p:cNvSpPr txBox="1">
            <a:spLocks/>
          </p:cNvSpPr>
          <p:nvPr/>
        </p:nvSpPr>
        <p:spPr>
          <a:xfrm>
            <a:off x="885698" y="1966396"/>
            <a:ext cx="4726597" cy="1672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r" rtl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cs typeface="Akhbar MT" pitchFamily="2" charset="-78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ar-JO" b="1" dirty="0"/>
              <a:t>البيئة الصناعية </a:t>
            </a:r>
            <a:endParaRPr lang="en-US" b="1" dirty="0"/>
          </a:p>
          <a:p>
            <a:r>
              <a:rPr lang="ar-JO" dirty="0"/>
              <a:t>وهي العناصر من صنع الانسان مثل المباني والشوارع وغيرها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2" descr="بحث-عن-البيئة-الصناعية-ومشكلاتها.jpg (630×300)">
            <a:extLst>
              <a:ext uri="{FF2B5EF4-FFF2-40B4-BE49-F238E27FC236}">
                <a16:creationId xmlns:a16="http://schemas.microsoft.com/office/drawing/2014/main" id="{3D38060F-9DA7-42C1-A08A-E3ADAF720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8" y="3695771"/>
            <a:ext cx="5345017" cy="254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04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b="1" dirty="0">
                <a:cs typeface="Akhbar MT" pitchFamily="2" charset="-78"/>
              </a:rPr>
              <a:t>الموارد البيئية</a:t>
            </a:r>
            <a:endParaRPr lang="en-US" b="1" dirty="0">
              <a:cs typeface="Akhbar MT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JO" sz="3200" dirty="0">
                <a:cs typeface="Akhbar MT" pitchFamily="2" charset="-78"/>
              </a:rPr>
              <a:t>الموارد الطبييعة غير المتجددة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889383"/>
            <a:ext cx="5030925" cy="287531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ar-JO" sz="3200" dirty="0">
                <a:cs typeface="Akhbar MT" pitchFamily="2" charset="-78"/>
              </a:rPr>
              <a:t>كمياتها محدودة</a:t>
            </a:r>
          </a:p>
          <a:p>
            <a:pPr marL="0" indent="0" algn="ctr">
              <a:buNone/>
            </a:pPr>
            <a:r>
              <a:rPr lang="ar-JO" sz="3200" dirty="0">
                <a:cs typeface="Akhbar MT" pitchFamily="2" charset="-78"/>
              </a:rPr>
              <a:t>لا تتجدد بعد استخدامها </a:t>
            </a:r>
          </a:p>
          <a:p>
            <a:pPr marL="0" indent="0" algn="ctr" rtl="1">
              <a:buNone/>
            </a:pPr>
            <a:r>
              <a:rPr lang="ar-JO" sz="3200" dirty="0">
                <a:cs typeface="Akhbar MT" pitchFamily="2" charset="-78"/>
              </a:rPr>
              <a:t>تحتاج الى وقت طويل لانتاجها </a:t>
            </a:r>
          </a:p>
          <a:p>
            <a:pPr marL="0" indent="0" algn="ctr" rtl="1">
              <a:buNone/>
            </a:pPr>
            <a:r>
              <a:rPr lang="ar-JO" sz="3200" dirty="0">
                <a:cs typeface="Akhbar MT" pitchFamily="2" charset="-78"/>
              </a:rPr>
              <a:t>النفط</a:t>
            </a:r>
          </a:p>
          <a:p>
            <a:pPr marL="0" indent="0" algn="ctr" rtl="1">
              <a:buNone/>
            </a:pPr>
            <a:r>
              <a:rPr lang="ar-JO" sz="3200" dirty="0">
                <a:cs typeface="Akhbar MT" pitchFamily="2" charset="-78"/>
              </a:rPr>
              <a:t>الوقود الاحفوري</a:t>
            </a:r>
          </a:p>
          <a:p>
            <a:pPr marL="0" indent="0" algn="ctr" rtl="1">
              <a:buNone/>
            </a:pPr>
            <a:endParaRPr lang="en-US" sz="3200" dirty="0">
              <a:cs typeface="Akhbar MT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7" y="1575146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ar-JO" sz="3200" dirty="0">
                <a:cs typeface="Akhbar MT" pitchFamily="2" charset="-78"/>
              </a:rPr>
              <a:t>الموارد الطبيعية المتجددة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770118"/>
            <a:ext cx="5183188" cy="36845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ar-JO" sz="3200" dirty="0">
                <a:cs typeface="Akhbar MT" pitchFamily="2" charset="-78"/>
              </a:rPr>
              <a:t>تجدد نفسها بنفسها بعد استعمالها </a:t>
            </a:r>
          </a:p>
          <a:p>
            <a:pPr marL="0" indent="0" algn="ctr">
              <a:buNone/>
            </a:pPr>
            <a:r>
              <a:rPr lang="ar-JO" sz="3200" dirty="0">
                <a:cs typeface="Akhbar MT" pitchFamily="2" charset="-78"/>
              </a:rPr>
              <a:t>هي لا تنتهي</a:t>
            </a:r>
          </a:p>
          <a:p>
            <a:pPr marL="0" indent="0" algn="ctr">
              <a:buNone/>
            </a:pPr>
            <a:r>
              <a:rPr lang="ar-JO" sz="3200" dirty="0">
                <a:cs typeface="Akhbar MT" pitchFamily="2" charset="-78"/>
              </a:rPr>
              <a:t>الشمس</a:t>
            </a:r>
          </a:p>
          <a:p>
            <a:pPr marL="0" indent="0" algn="ctr">
              <a:buNone/>
            </a:pPr>
            <a:r>
              <a:rPr lang="ar-JO" sz="3200" dirty="0">
                <a:cs typeface="Akhbar MT" pitchFamily="2" charset="-78"/>
              </a:rPr>
              <a:t>الماء</a:t>
            </a:r>
          </a:p>
          <a:p>
            <a:pPr marL="0" indent="0" algn="ctr">
              <a:buNone/>
            </a:pPr>
            <a:r>
              <a:rPr lang="ar-JO" sz="3200" dirty="0">
                <a:cs typeface="Akhbar MT" pitchFamily="2" charset="-78"/>
              </a:rPr>
              <a:t>الهواء</a:t>
            </a:r>
          </a:p>
          <a:p>
            <a:pPr marL="0" indent="0" algn="ctr">
              <a:buNone/>
            </a:pPr>
            <a:r>
              <a:rPr lang="ar-JO" sz="3200" dirty="0">
                <a:cs typeface="Akhbar MT" pitchFamily="2" charset="-78"/>
              </a:rPr>
              <a:t>التربة</a:t>
            </a:r>
          </a:p>
        </p:txBody>
      </p:sp>
      <p:pic>
        <p:nvPicPr>
          <p:cNvPr id="1026" name="Picture 2" descr="ما أشكال الوقود الأحفوري؟ - جيولوجي">
            <a:extLst>
              <a:ext uri="{FF2B5EF4-FFF2-40B4-BE49-F238E27FC236}">
                <a16:creationId xmlns:a16="http://schemas.microsoft.com/office/drawing/2014/main" id="{F404686F-B65F-4B13-8D4C-EE2672564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83" y="4890054"/>
            <a:ext cx="1450260" cy="108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B68D3CE-4694-4CA9-9EE2-04921289358D}"/>
              </a:ext>
            </a:extLst>
          </p:cNvPr>
          <p:cNvSpPr/>
          <p:nvPr/>
        </p:nvSpPr>
        <p:spPr>
          <a:xfrm>
            <a:off x="4385240" y="5373755"/>
            <a:ext cx="609600" cy="331305"/>
          </a:xfrm>
          <a:prstGeom prst="rightArrow">
            <a:avLst>
              <a:gd name="adj1" fmla="val 50000"/>
              <a:gd name="adj2" fmla="val 46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01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F0BCC-9784-4E6C-B5C2-0A5606F19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225"/>
            <a:ext cx="10515600" cy="1325563"/>
          </a:xfrm>
        </p:spPr>
        <p:txBody>
          <a:bodyPr/>
          <a:lstStyle/>
          <a:p>
            <a:pPr algn="ctr"/>
            <a:r>
              <a:rPr lang="ar-JO" b="1" dirty="0">
                <a:cs typeface="Akhbar MT" pitchFamily="2" charset="-78"/>
              </a:rPr>
              <a:t>التأثير السلبي للإنسان على البيئة</a:t>
            </a:r>
            <a:endParaRPr lang="en-US" b="1" dirty="0">
              <a:cs typeface="Akhbar MT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0CCC4-A216-42E0-B10C-88AB0061F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600" y="1247775"/>
            <a:ext cx="7505700" cy="5461000"/>
          </a:xfrm>
        </p:spPr>
        <p:txBody>
          <a:bodyPr>
            <a:noAutofit/>
          </a:bodyPr>
          <a:lstStyle/>
          <a:p>
            <a:pPr algn="r" rtl="1"/>
            <a:r>
              <a:rPr lang="ar-JO" sz="2800" b="1" dirty="0">
                <a:cs typeface="Akhbar MT" pitchFamily="2" charset="-78"/>
              </a:rPr>
              <a:t>النمو السكاني </a:t>
            </a:r>
            <a:r>
              <a:rPr lang="ar-JO" sz="2800" dirty="0">
                <a:cs typeface="Akhbar MT" pitchFamily="2" charset="-78"/>
              </a:rPr>
              <a:t>:يسبّب ارتفاع عدد سكان الأرض زيادة في استهلاك الموارد المحدودة</a:t>
            </a:r>
            <a:r>
              <a:rPr lang="ar-JO" sz="2800" b="1" dirty="0">
                <a:cs typeface="Akhbar MT" pitchFamily="2" charset="-78"/>
              </a:rPr>
              <a:t>.</a:t>
            </a:r>
            <a:endParaRPr lang="ar-JO" sz="2800" dirty="0">
              <a:cs typeface="Akhbar MT" pitchFamily="2" charset="-78"/>
            </a:endParaRPr>
          </a:p>
          <a:p>
            <a:pPr algn="r" rtl="1"/>
            <a:r>
              <a:rPr lang="ar-JO" sz="2800" b="1" dirty="0">
                <a:cs typeface="Akhbar MT" pitchFamily="2" charset="-78"/>
              </a:rPr>
              <a:t>التقدّم التكنولوجي </a:t>
            </a:r>
            <a:r>
              <a:rPr lang="ar-JO" sz="2800" dirty="0">
                <a:cs typeface="Akhbar MT" pitchFamily="2" charset="-78"/>
              </a:rPr>
              <a:t>: التطوّر في استخدام التكنولوجيا والتقنيات المختلفة دون الأخذ بعين الاعتبار آثارها على البيئة.</a:t>
            </a:r>
          </a:p>
          <a:p>
            <a:pPr algn="r" rtl="1"/>
            <a:r>
              <a:rPr lang="ar-JO" sz="2800" dirty="0">
                <a:cs typeface="Akhbar MT" pitchFamily="2" charset="-78"/>
              </a:rPr>
              <a:t>ا</a:t>
            </a:r>
            <a:r>
              <a:rPr lang="ar-JO" sz="2800" b="1" dirty="0">
                <a:cs typeface="Akhbar MT" pitchFamily="2" charset="-78"/>
              </a:rPr>
              <a:t>لتلوث</a:t>
            </a:r>
            <a:r>
              <a:rPr lang="ar-JO" sz="2800" dirty="0">
                <a:cs typeface="Akhbar MT" pitchFamily="2" charset="-78"/>
              </a:rPr>
              <a:t> :يؤدّي تلوّث الأرض، والهواء، والماء، والتلوّث النووي إلى إحداث آثار سلبية كبيرة على النظم البيئية الطبيعية والصناعية.</a:t>
            </a:r>
            <a:endParaRPr lang="ar-JO" sz="2800" b="1" dirty="0">
              <a:cs typeface="Akhbar MT" pitchFamily="2" charset="-78"/>
            </a:endParaRPr>
          </a:p>
          <a:p>
            <a:pPr algn="r" rtl="1"/>
            <a:r>
              <a:rPr lang="ar-JO" sz="2800" b="1" dirty="0">
                <a:cs typeface="Akhbar MT" pitchFamily="2" charset="-78"/>
              </a:rPr>
              <a:t>التغير المناخي</a:t>
            </a:r>
            <a:r>
              <a:rPr lang="ar-JO" sz="2800" dirty="0">
                <a:cs typeface="Akhbar MT" pitchFamily="2" charset="-78"/>
              </a:rPr>
              <a:t>: بسبب انبعاث كميات كبيرة من غازات الدفيئة الناتجة عن حرق الوقود الأحفوري، إلى جانب استنفاذ طبقة الأوزون.</a:t>
            </a:r>
            <a:br>
              <a:rPr lang="ar-JO" sz="2800" dirty="0">
                <a:cs typeface="Akhbar MT" pitchFamily="2" charset="-78"/>
              </a:rPr>
            </a:br>
            <a:br>
              <a:rPr lang="ar-JO" dirty="0">
                <a:cs typeface="Akhbar MT" pitchFamily="2" charset="-78"/>
              </a:rPr>
            </a:br>
            <a:endParaRPr lang="en-US" dirty="0">
              <a:cs typeface="Akhbar MT" pitchFamily="2" charset="-78"/>
            </a:endParaRPr>
          </a:p>
        </p:txBody>
      </p:sp>
      <p:pic>
        <p:nvPicPr>
          <p:cNvPr id="7172" name="Picture 4" descr="الأثر البيئي للورق - ويكيبيديا">
            <a:extLst>
              <a:ext uri="{FF2B5EF4-FFF2-40B4-BE49-F238E27FC236}">
                <a16:creationId xmlns:a16="http://schemas.microsoft.com/office/drawing/2014/main" id="{2C1C482B-1457-4046-886C-5DF3CBA16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33" y="3568700"/>
            <a:ext cx="3780367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كيف يمكن التقليل من القطع الجائر للأشجار؟ - موضوع زراعة">
            <a:extLst>
              <a:ext uri="{FF2B5EF4-FFF2-40B4-BE49-F238E27FC236}">
                <a16:creationId xmlns:a16="http://schemas.microsoft.com/office/drawing/2014/main" id="{5C203568-4F15-4150-8F18-E87F06BF3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031616"/>
            <a:ext cx="3013075" cy="225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31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EF98068-09F6-4FA4-B1B0-699D68C95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JO" b="1" dirty="0">
                <a:cs typeface="Akhbar MT" pitchFamily="2" charset="-78"/>
              </a:rPr>
              <a:t>اكثر ما يضر موارد البيئة هو التلوث والاحتباس الحراري</a:t>
            </a:r>
            <a:endParaRPr lang="en-US" b="1" dirty="0">
              <a:cs typeface="Akhbar MT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0EB39-FBED-434A-96CC-39DD3723D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3" y="1810503"/>
            <a:ext cx="10364452" cy="1044550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ar-JO" sz="2800" dirty="0">
                <a:cs typeface="Akhbar MT" pitchFamily="2" charset="-78"/>
              </a:rPr>
              <a:t>ادخال عناصر غريبة تسبب تغييرا سلبيا على البيئة مثل النفايات والمواد الكيميائية، وقد تكون هذه العناصر موجودة اصلا في البيئة. </a:t>
            </a:r>
            <a:endParaRPr lang="en-US" sz="2800" dirty="0">
              <a:cs typeface="Akhbar MT" pitchFamily="2" charset="-78"/>
            </a:endParaRPr>
          </a:p>
          <a:p>
            <a:pPr marL="0" indent="0" algn="r" rtl="1">
              <a:buNone/>
            </a:pPr>
            <a:endParaRPr lang="en-US" dirty="0">
              <a:cs typeface="Akhbar MT" pitchFamily="2" charset="-78"/>
            </a:endParaRPr>
          </a:p>
        </p:txBody>
      </p:sp>
      <p:pic>
        <p:nvPicPr>
          <p:cNvPr id="3074" name="Picture 2" descr="أضرار التلوث - موضوع">
            <a:extLst>
              <a:ext uri="{FF2B5EF4-FFF2-40B4-BE49-F238E27FC236}">
                <a16:creationId xmlns:a16="http://schemas.microsoft.com/office/drawing/2014/main" id="{2FBB20D1-18A0-4396-94C8-A05E2400E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386" y="2855052"/>
            <a:ext cx="7510670" cy="357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77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0FB05-6C20-4794-BEA7-5BCF271FE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ar-JO" b="1" dirty="0">
                <a:cs typeface="Akhbar MT" pitchFamily="2" charset="-78"/>
              </a:rPr>
              <a:t>أنواع التلوث</a:t>
            </a:r>
            <a:endParaRPr lang="en-US" b="1" dirty="0">
              <a:cs typeface="Akhbar MT" pitchFamily="2" charset="-78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7608D90-7ED0-4F42-8213-EEF879BC6E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144662"/>
              </p:ext>
            </p:extLst>
          </p:nvPr>
        </p:nvGraphicFramePr>
        <p:xfrm>
          <a:off x="596347" y="1533385"/>
          <a:ext cx="11449879" cy="4561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795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0BB51-A09E-4057-ACC2-3AD7CAB98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191" y="1349101"/>
            <a:ext cx="7447721" cy="2472843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endParaRPr lang="ar-JO" b="1" dirty="0">
              <a:cs typeface="Akhbar MT" pitchFamily="2" charset="-78"/>
            </a:endParaRPr>
          </a:p>
          <a:p>
            <a:pPr marL="0" indent="0" algn="r" rtl="1">
              <a:buNone/>
            </a:pPr>
            <a:r>
              <a:rPr lang="ar-SA" sz="2800" b="1" dirty="0">
                <a:cs typeface="Akhbar MT" pitchFamily="2" charset="-78"/>
              </a:rPr>
              <a:t>التلوث الجوي</a:t>
            </a:r>
            <a:r>
              <a:rPr lang="ar-JO" sz="2800" b="1" dirty="0">
                <a:cs typeface="Akhbar MT" pitchFamily="2" charset="-78"/>
              </a:rPr>
              <a:t>:</a:t>
            </a:r>
            <a:endParaRPr lang="en-US" sz="2800" b="1" dirty="0">
              <a:cs typeface="Akhbar MT" pitchFamily="2" charset="-78"/>
            </a:endParaRPr>
          </a:p>
          <a:p>
            <a:pPr marL="0" indent="0" algn="r" rtl="1">
              <a:buNone/>
            </a:pPr>
            <a:r>
              <a:rPr lang="ar-JO" sz="2800" dirty="0">
                <a:cs typeface="Akhbar MT" pitchFamily="2" charset="-78"/>
              </a:rPr>
              <a:t>تلويث الهواء بسبب </a:t>
            </a:r>
            <a:r>
              <a:rPr lang="ar-SA" sz="2800" dirty="0">
                <a:cs typeface="Akhbar MT" pitchFamily="2" charset="-78"/>
              </a:rPr>
              <a:t>انتشار ثاني اوكسيد الكربون وخاصة في المدن. وهو يسبب الامراض للإنسان والحيوان.</a:t>
            </a:r>
            <a:endParaRPr lang="en-US" sz="2800" dirty="0">
              <a:cs typeface="Akhbar MT" pitchFamily="2" charset="-78"/>
            </a:endParaRPr>
          </a:p>
          <a:p>
            <a:pPr marL="0" indent="0" algn="r" rtl="1">
              <a:buNone/>
            </a:pPr>
            <a:endParaRPr lang="en-US" dirty="0">
              <a:cs typeface="Akhbar MT" pitchFamily="2" charset="-78"/>
            </a:endParaRPr>
          </a:p>
          <a:p>
            <a:pPr marL="0" indent="0" algn="r" rtl="1">
              <a:buNone/>
            </a:pPr>
            <a:r>
              <a:rPr lang="ar-SA" dirty="0">
                <a:cs typeface="Akhbar MT" pitchFamily="2" charset="-78"/>
              </a:rPr>
              <a:t>. </a:t>
            </a:r>
            <a:endParaRPr lang="en-US" dirty="0">
              <a:cs typeface="Akhbar MT" pitchFamily="2" charset="-78"/>
            </a:endParaRPr>
          </a:p>
          <a:p>
            <a:pPr marL="0" indent="0" algn="r" rtl="1">
              <a:buNone/>
            </a:pPr>
            <a:endParaRPr lang="en-US" dirty="0">
              <a:cs typeface="Akhbar MT" pitchFamily="2" charset="-78"/>
            </a:endParaRPr>
          </a:p>
          <a:p>
            <a:pPr marL="0" indent="0" algn="r" rtl="1">
              <a:buNone/>
            </a:pPr>
            <a:r>
              <a:rPr lang="ar-JO" dirty="0">
                <a:cs typeface="Akhbar MT" pitchFamily="2" charset="-78"/>
              </a:rPr>
              <a:t>.</a:t>
            </a:r>
            <a:endParaRPr lang="en-US" dirty="0">
              <a:cs typeface="Akhbar MT" pitchFamily="2" charset="-78"/>
            </a:endParaRPr>
          </a:p>
          <a:p>
            <a:pPr marL="0" indent="0" algn="r">
              <a:buNone/>
            </a:pPr>
            <a:endParaRPr lang="en-US" dirty="0">
              <a:cs typeface="Akhbar MT" pitchFamily="2" charset="-78"/>
            </a:endParaRPr>
          </a:p>
        </p:txBody>
      </p:sp>
      <p:pic>
        <p:nvPicPr>
          <p:cNvPr id="5124" name="Picture 4" descr="كيف يؤثر التلوث الحراري على البيئة و كيف يمكن الحد منه | المرسال">
            <a:extLst>
              <a:ext uri="{FF2B5EF4-FFF2-40B4-BE49-F238E27FC236}">
                <a16:creationId xmlns:a16="http://schemas.microsoft.com/office/drawing/2014/main" id="{379880CD-5E15-4CC3-9788-47825348E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29" y="1349101"/>
            <a:ext cx="1895062" cy="183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بحث جديد حول تلوث الغلاف الجوي | المرسال">
            <a:extLst>
              <a:ext uri="{FF2B5EF4-FFF2-40B4-BE49-F238E27FC236}">
                <a16:creationId xmlns:a16="http://schemas.microsoft.com/office/drawing/2014/main" id="{1C0DFFBC-915F-4DDD-BC15-D078F6FF6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08" y="3944168"/>
            <a:ext cx="5485493" cy="172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8D230AC-0101-4BAD-BE59-CE34E1BDE0E4}"/>
              </a:ext>
            </a:extLst>
          </p:cNvPr>
          <p:cNvSpPr txBox="1">
            <a:spLocks/>
          </p:cNvSpPr>
          <p:nvPr/>
        </p:nvSpPr>
        <p:spPr>
          <a:xfrm>
            <a:off x="947529" y="235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JO" b="1" dirty="0">
                <a:cs typeface="Akhbar MT" pitchFamily="2" charset="-78"/>
              </a:rPr>
              <a:t>التلوث الجوي</a:t>
            </a:r>
            <a:endParaRPr lang="en-US" b="1" dirty="0"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727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b="1" dirty="0">
                <a:cs typeface="Akhbar MT" pitchFamily="2" charset="-78"/>
              </a:rPr>
              <a:t>التلوث البحري</a:t>
            </a:r>
            <a:endParaRPr lang="en-US" b="1" dirty="0">
              <a:cs typeface="Akhbar M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0626" y="1799121"/>
            <a:ext cx="5923722" cy="4351338"/>
          </a:xfrm>
        </p:spPr>
        <p:txBody>
          <a:bodyPr>
            <a:normAutofit/>
          </a:bodyPr>
          <a:lstStyle/>
          <a:p>
            <a:pPr algn="r" rtl="1"/>
            <a:endParaRPr lang="ar-JO" sz="2400" b="1" dirty="0">
              <a:cs typeface="Akhbar MT" pitchFamily="2" charset="-78"/>
            </a:endParaRPr>
          </a:p>
          <a:p>
            <a:pPr algn="r" rtl="1"/>
            <a:r>
              <a:rPr lang="ar-JO" sz="2800" dirty="0">
                <a:cs typeface="Akhbar MT" pitchFamily="2" charset="-78"/>
              </a:rPr>
              <a:t>تلويث مياه البحر بالنفايات.</a:t>
            </a:r>
          </a:p>
          <a:p>
            <a:pPr algn="r" rtl="1"/>
            <a:endParaRPr lang="ar-JO" sz="2800" dirty="0">
              <a:cs typeface="Akhbar MT" pitchFamily="2" charset="-78"/>
            </a:endParaRPr>
          </a:p>
          <a:p>
            <a:pPr algn="r" rtl="1"/>
            <a:r>
              <a:rPr lang="ar-JO" sz="2800" dirty="0">
                <a:cs typeface="Akhbar MT" pitchFamily="2" charset="-78"/>
              </a:rPr>
              <a:t>انسكاب البترول في البحر عند نقله.</a:t>
            </a:r>
          </a:p>
          <a:p>
            <a:pPr algn="r" rtl="1"/>
            <a:endParaRPr lang="ar-JO" sz="2800" dirty="0">
              <a:cs typeface="Akhbar MT" pitchFamily="2" charset="-78"/>
            </a:endParaRPr>
          </a:p>
          <a:p>
            <a:pPr algn="r" rtl="1"/>
            <a:r>
              <a:rPr lang="ar-JO" sz="2800" dirty="0">
                <a:cs typeface="Akhbar MT" pitchFamily="2" charset="-78"/>
              </a:rPr>
              <a:t>القاء النفايات في التربة دون معالجة وهي تنتقل الى المياه في باطن الارض</a:t>
            </a:r>
          </a:p>
        </p:txBody>
      </p:sp>
      <p:pic>
        <p:nvPicPr>
          <p:cNvPr id="1026" name="Picture 2" descr="سنافر على سلم التاريخ: تلوث البحار والمحيطات">
            <a:extLst>
              <a:ext uri="{FF2B5EF4-FFF2-40B4-BE49-F238E27FC236}">
                <a16:creationId xmlns:a16="http://schemas.microsoft.com/office/drawing/2014/main" id="{8AFA0ACC-16B7-482E-98A4-0060037B0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1" y="1534319"/>
            <a:ext cx="3965713" cy="208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التلوث البحري">
            <a:extLst>
              <a:ext uri="{FF2B5EF4-FFF2-40B4-BE49-F238E27FC236}">
                <a16:creationId xmlns:a16="http://schemas.microsoft.com/office/drawing/2014/main" id="{5BB3A60C-E01F-4BBD-9C4E-870E17E65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49" y="3962988"/>
            <a:ext cx="3837125" cy="238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2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346AC-84E5-4F31-909C-885142751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209" y="94512"/>
            <a:ext cx="10364451" cy="1230706"/>
          </a:xfrm>
        </p:spPr>
        <p:txBody>
          <a:bodyPr/>
          <a:lstStyle/>
          <a:p>
            <a:pPr algn="ctr"/>
            <a:r>
              <a:rPr lang="ar-JO" b="1" dirty="0">
                <a:latin typeface="Aharoni" panose="02010803020104030203" pitchFamily="2" charset="-79"/>
                <a:cs typeface="Akhbar MT" pitchFamily="2" charset="-78"/>
              </a:rPr>
              <a:t>كيف نحمي مواردنا الطبيعية</a:t>
            </a:r>
            <a:endParaRPr lang="en-US" b="1" dirty="0">
              <a:latin typeface="Aharoni" panose="02010803020104030203" pitchFamily="2" charset="-79"/>
              <a:cs typeface="Akhbar MT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21927-B69D-44C3-AA4D-8151B2EC5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591" y="1690688"/>
            <a:ext cx="6215909" cy="4802187"/>
          </a:xfrm>
        </p:spPr>
        <p:txBody>
          <a:bodyPr>
            <a:noAutofit/>
          </a:bodyPr>
          <a:lstStyle/>
          <a:p>
            <a:pPr algn="r" rtl="1"/>
            <a:r>
              <a:rPr lang="ar-JO" sz="2600" dirty="0">
                <a:latin typeface="Aharoni" panose="02010803020104030203" pitchFamily="2" charset="-79"/>
                <a:cs typeface="Akhbar MT" pitchFamily="2" charset="-78"/>
              </a:rPr>
              <a:t>الحفاظ على المناطق الخضراء عدم قطع الأشجار بكثرة.</a:t>
            </a:r>
          </a:p>
          <a:p>
            <a:pPr algn="r" rtl="1"/>
            <a:r>
              <a:rPr lang="ar-JO" sz="2600" dirty="0">
                <a:latin typeface="Aharoni" panose="02010803020104030203" pitchFamily="2" charset="-79"/>
                <a:cs typeface="Akhbar MT" pitchFamily="2" charset="-78"/>
              </a:rPr>
              <a:t>إعادة ا</a:t>
            </a:r>
            <a:r>
              <a:rPr lang="ar-JO" sz="2600" dirty="0">
                <a:cs typeface="Akhbar MT" pitchFamily="2" charset="-78"/>
              </a:rPr>
              <a:t>لتدوير: استخدام المنتجات القديمة لصنع منتجات جديدة.</a:t>
            </a:r>
            <a:endParaRPr lang="ar-JO" sz="2600" dirty="0">
              <a:latin typeface="Aharoni" panose="02010803020104030203" pitchFamily="2" charset="-79"/>
              <a:cs typeface="Akhbar MT" pitchFamily="2" charset="-78"/>
            </a:endParaRPr>
          </a:p>
          <a:p>
            <a:pPr algn="r" rtl="1"/>
            <a:r>
              <a:rPr lang="ar-JO" sz="2600" dirty="0">
                <a:latin typeface="Aharoni" panose="02010803020104030203" pitchFamily="2" charset="-79"/>
                <a:cs typeface="Akhbar MT" pitchFamily="2" charset="-78"/>
              </a:rPr>
              <a:t>الابتعاد عن الصيد الجائر؛ حفاظاً على التنوع البيولوجي.</a:t>
            </a:r>
          </a:p>
          <a:p>
            <a:pPr algn="r" rtl="1"/>
            <a:r>
              <a:rPr lang="ar-JO" sz="2600" dirty="0">
                <a:latin typeface="Aharoni" panose="02010803020104030203" pitchFamily="2" charset="-79"/>
                <a:cs typeface="Akhbar MT" pitchFamily="2" charset="-78"/>
              </a:rPr>
              <a:t> إنشاء الحدائق والمحميات البرية لحماية الحيوانات من الانقراض.</a:t>
            </a:r>
          </a:p>
          <a:p>
            <a:pPr algn="r" rtl="1"/>
            <a:r>
              <a:rPr lang="ar-JO" sz="2600" dirty="0">
                <a:latin typeface="Aharoni" panose="02010803020104030203" pitchFamily="2" charset="-79"/>
                <a:cs typeface="Akhbar MT" pitchFamily="2" charset="-78"/>
              </a:rPr>
              <a:t>ترشيد استهلاك الماء، وحمايته من التلوث.  </a:t>
            </a:r>
          </a:p>
          <a:p>
            <a:pPr algn="r" rtl="1"/>
            <a:r>
              <a:rPr lang="ar-JO" sz="2600" dirty="0">
                <a:cs typeface="Akhbar MT" pitchFamily="2" charset="-78"/>
              </a:rPr>
              <a:t> قوانين حماية البيئة:  منعت القوانين المصانع من التخلص من النفايات بطريقة ضارة للبيئة.</a:t>
            </a:r>
            <a:endParaRPr lang="en-US" sz="2600" dirty="0">
              <a:latin typeface="Aharoni" panose="02010803020104030203" pitchFamily="2" charset="-79"/>
              <a:cs typeface="Akhbar MT" pitchFamily="2" charset="-78"/>
            </a:endParaRPr>
          </a:p>
        </p:txBody>
      </p:sp>
      <p:pic>
        <p:nvPicPr>
          <p:cNvPr id="6146" name="Picture 2" descr="قوانين الحفاظ على البيئة - مدونة المناهج السعودية">
            <a:extLst>
              <a:ext uri="{FF2B5EF4-FFF2-40B4-BE49-F238E27FC236}">
                <a16:creationId xmlns:a16="http://schemas.microsoft.com/office/drawing/2014/main" id="{EF1DD7EA-E1F1-40BB-97C0-54EC56C5A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41" y="1541807"/>
            <a:ext cx="4730250" cy="291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81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10283</TotalTime>
  <Words>725</Words>
  <Application>Microsoft Office PowerPoint</Application>
  <PresentationFormat>Widescreen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Aharoni</vt:lpstr>
      <vt:lpstr>Akhbar MT</vt:lpstr>
      <vt:lpstr>Andalus</vt:lpstr>
      <vt:lpstr>Arial</vt:lpstr>
      <vt:lpstr>Calibri</vt:lpstr>
      <vt:lpstr>Tw Cen MT</vt:lpstr>
      <vt:lpstr>Droplet</vt:lpstr>
      <vt:lpstr>PowerPoint Presentation</vt:lpstr>
      <vt:lpstr> البيئة كل شيء يحيط بنا </vt:lpstr>
      <vt:lpstr>الموارد البيئية</vt:lpstr>
      <vt:lpstr>التأثير السلبي للإنسان على البيئة</vt:lpstr>
      <vt:lpstr>اكثر ما يضر موارد البيئة هو التلوث والاحتباس الحراري</vt:lpstr>
      <vt:lpstr>أنواع التلوث</vt:lpstr>
      <vt:lpstr>PowerPoint Presentation</vt:lpstr>
      <vt:lpstr>التلوث البحري</vt:lpstr>
      <vt:lpstr>كيف نحمي مواردنا الطبيعية</vt:lpstr>
      <vt:lpstr>دراسة مدى الوعي البيئي لدى المجتمع المحيط</vt:lpstr>
      <vt:lpstr>PowerPoint Presentation</vt:lpstr>
      <vt:lpstr>PowerPoint Presentation</vt:lpstr>
      <vt:lpstr>المصادر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البيئة</dc:title>
  <dc:creator>DELL-H</dc:creator>
  <cp:lastModifiedBy>DELL-H</cp:lastModifiedBy>
  <cp:revision>74</cp:revision>
  <dcterms:created xsi:type="dcterms:W3CDTF">2023-05-05T11:34:33Z</dcterms:created>
  <dcterms:modified xsi:type="dcterms:W3CDTF">2023-05-20T15:48:45Z</dcterms:modified>
</cp:coreProperties>
</file>