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7" r:id="rId8"/>
    <p:sldId id="271" r:id="rId9"/>
    <p:sldId id="276" r:id="rId10"/>
    <p:sldId id="272" r:id="rId11"/>
    <p:sldId id="273" r:id="rId12"/>
    <p:sldId id="274" r:id="rId13"/>
    <p:sldId id="275" r:id="rId14"/>
    <p:sldId id="27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E95D2-0195-411A-B813-05669A1B9141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B6C0B-D9DF-4E9C-BE70-58FF03CFD830}">
      <dgm:prSet/>
      <dgm:spPr/>
      <dgm:t>
        <a:bodyPr/>
        <a:lstStyle/>
        <a:p>
          <a:r>
            <a:rPr lang="ar-JO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7E33DDF-5731-416C-9D94-1641E9BEA634}" type="parTrans" cxnId="{B025297B-D298-4062-9163-B89736CFA74B}">
      <dgm:prSet/>
      <dgm:spPr/>
      <dgm:t>
        <a:bodyPr/>
        <a:lstStyle/>
        <a:p>
          <a:endParaRPr lang="en-US"/>
        </a:p>
      </dgm:t>
    </dgm:pt>
    <dgm:pt modelId="{30D09867-B1BB-4006-9642-50C2A485418A}" type="sibTrans" cxnId="{B025297B-D298-4062-9163-B89736CFA74B}">
      <dgm:prSet/>
      <dgm:spPr>
        <a:solidFill>
          <a:schemeClr val="bg1">
            <a:lumMod val="9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en-US"/>
        </a:p>
      </dgm:t>
    </dgm:pt>
    <dgm:pt modelId="{E0D9654A-5B90-495C-B28D-C518EEC15014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2AD664A8-5C71-4574-A87C-ACE457048C5B}" type="parTrans" cxnId="{684462AF-A4B9-4C66-8622-C5790B259707}">
      <dgm:prSet/>
      <dgm:spPr/>
      <dgm:t>
        <a:bodyPr/>
        <a:lstStyle/>
        <a:p>
          <a:endParaRPr lang="en-US"/>
        </a:p>
      </dgm:t>
    </dgm:pt>
    <dgm:pt modelId="{835F8299-436D-4D87-B797-46AE8C6FC6EB}" type="sibTrans" cxnId="{684462AF-A4B9-4C66-8622-C5790B259707}">
      <dgm:prSet/>
      <dgm:spPr>
        <a:solidFill>
          <a:srgbClr val="00B0F0"/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ACF7E719-3AA3-4499-9BFA-ECDC643E39E9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CA10D66F-D418-4AC6-B0D1-FBC8F962E52B}" type="parTrans" cxnId="{4E0477A8-2DDA-44C1-963D-0A10C49DB51C}">
      <dgm:prSet/>
      <dgm:spPr/>
      <dgm:t>
        <a:bodyPr/>
        <a:lstStyle/>
        <a:p>
          <a:endParaRPr lang="en-US"/>
        </a:p>
      </dgm:t>
    </dgm:pt>
    <dgm:pt modelId="{7368E161-AC29-4EBE-AB3D-543DB903D7C3}" type="sibTrans" cxnId="{4E0477A8-2DDA-44C1-963D-0A10C49DB51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75023A8-B98D-41C6-90F2-5B1F38B4DECB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6CAE3F7C-79F2-4BEF-B232-5D29CBFDCE40}" type="parTrans" cxnId="{3895C590-B3DE-4EFB-A1A1-EC28C491C113}">
      <dgm:prSet/>
      <dgm:spPr/>
      <dgm:t>
        <a:bodyPr/>
        <a:lstStyle/>
        <a:p>
          <a:endParaRPr lang="en-US"/>
        </a:p>
      </dgm:t>
    </dgm:pt>
    <dgm:pt modelId="{1E599305-249C-408E-978C-8E6194E7DCD4}" type="sibTrans" cxnId="{3895C590-B3DE-4EFB-A1A1-EC28C491C11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/>
        </a:p>
      </dgm:t>
    </dgm:pt>
    <dgm:pt modelId="{72098B9A-14AB-40E2-B967-54067D3C046C}" type="pres">
      <dgm:prSet presAssocID="{007E95D2-0195-411A-B813-05669A1B914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E247E70-6B9A-4C68-AE2C-669E90D5CD4B}" type="pres">
      <dgm:prSet presAssocID="{007E95D2-0195-411A-B813-05669A1B9141}" presName="Name1" presStyleCnt="0"/>
      <dgm:spPr/>
    </dgm:pt>
    <dgm:pt modelId="{6E31119D-7CBF-42DB-8F8D-B319BAA14B5D}" type="pres">
      <dgm:prSet presAssocID="{30D09867-B1BB-4006-9642-50C2A485418A}" presName="picture_1" presStyleCnt="0"/>
      <dgm:spPr/>
    </dgm:pt>
    <dgm:pt modelId="{DDDDA4D3-4BDB-4CEA-BD54-7BBFA1DDFB5C}" type="pres">
      <dgm:prSet presAssocID="{30D09867-B1BB-4006-9642-50C2A485418A}" presName="pictureRepeatNode" presStyleLbl="alignImgPlace1" presStyleIdx="0" presStyleCnt="4"/>
      <dgm:spPr/>
      <dgm:t>
        <a:bodyPr/>
        <a:lstStyle/>
        <a:p>
          <a:endParaRPr lang="en-US"/>
        </a:p>
      </dgm:t>
    </dgm:pt>
    <dgm:pt modelId="{8CA84536-6FAF-4FC5-9DF5-C9EBEBA0DB09}" type="pres">
      <dgm:prSet presAssocID="{BFFB6C0B-D9DF-4E9C-BE70-58FF03CFD830}" presName="text_1" presStyleLbl="node1" presStyleIdx="0" presStyleCnt="0" custLinFactNeighborY="-67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CD06D-F1B8-41A5-8DCF-2111B6AA3321}" type="pres">
      <dgm:prSet presAssocID="{835F8299-436D-4D87-B797-46AE8C6FC6EB}" presName="picture_2" presStyleCnt="0"/>
      <dgm:spPr/>
    </dgm:pt>
    <dgm:pt modelId="{86C46034-D566-4A88-A5A7-8663A2041CDF}" type="pres">
      <dgm:prSet presAssocID="{835F8299-436D-4D87-B797-46AE8C6FC6EB}" presName="pictureRepeatNode" presStyleLbl="alignImgPlace1" presStyleIdx="1" presStyleCnt="4"/>
      <dgm:spPr/>
      <dgm:t>
        <a:bodyPr/>
        <a:lstStyle/>
        <a:p>
          <a:endParaRPr lang="en-US"/>
        </a:p>
      </dgm:t>
    </dgm:pt>
    <dgm:pt modelId="{FF843091-429F-45A1-A050-A07E1F18895F}" type="pres">
      <dgm:prSet presAssocID="{E0D9654A-5B90-495C-B28D-C518EEC15014}" presName="line_2" presStyleLbl="parChTrans1D1" presStyleIdx="0" presStyleCnt="3"/>
      <dgm:spPr/>
    </dgm:pt>
    <dgm:pt modelId="{0D5C8C58-6913-46EB-92A6-0D6CDAEDB383}" type="pres">
      <dgm:prSet presAssocID="{E0D9654A-5B90-495C-B28D-C518EEC15014}" presName="textparent_2" presStyleLbl="node1" presStyleIdx="0" presStyleCnt="0"/>
      <dgm:spPr/>
    </dgm:pt>
    <dgm:pt modelId="{B4798F31-7B0A-4608-9399-7B33AE4FFCCA}" type="pres">
      <dgm:prSet presAssocID="{E0D9654A-5B90-495C-B28D-C518EEC15014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CF293-B442-4A32-AA3F-C2B87C0BE693}" type="pres">
      <dgm:prSet presAssocID="{7368E161-AC29-4EBE-AB3D-543DB903D7C3}" presName="picture_3" presStyleCnt="0"/>
      <dgm:spPr/>
    </dgm:pt>
    <dgm:pt modelId="{EACC4986-DEC4-40CE-8772-92A30C365BD4}" type="pres">
      <dgm:prSet presAssocID="{7368E161-AC29-4EBE-AB3D-543DB903D7C3}" presName="pictureRepeatNode" presStyleLbl="alignImgPlace1" presStyleIdx="2" presStyleCnt="4"/>
      <dgm:spPr/>
      <dgm:t>
        <a:bodyPr/>
        <a:lstStyle/>
        <a:p>
          <a:endParaRPr lang="en-US"/>
        </a:p>
      </dgm:t>
    </dgm:pt>
    <dgm:pt modelId="{F8C644CA-FD50-4041-9A85-CF64D82C7682}" type="pres">
      <dgm:prSet presAssocID="{ACF7E719-3AA3-4499-9BFA-ECDC643E39E9}" presName="line_3" presStyleLbl="parChTrans1D1" presStyleIdx="1" presStyleCnt="3"/>
      <dgm:spPr/>
    </dgm:pt>
    <dgm:pt modelId="{287570A6-DDA3-4C6D-B037-134CF5E495DD}" type="pres">
      <dgm:prSet presAssocID="{ACF7E719-3AA3-4499-9BFA-ECDC643E39E9}" presName="textparent_3" presStyleLbl="node1" presStyleIdx="0" presStyleCnt="0"/>
      <dgm:spPr/>
    </dgm:pt>
    <dgm:pt modelId="{3D51B4C2-7DEB-4252-930B-F5A0F63BFF4E}" type="pres">
      <dgm:prSet presAssocID="{ACF7E719-3AA3-4499-9BFA-ECDC643E39E9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D98CF-1978-45A6-B5D6-04235D64FCD9}" type="pres">
      <dgm:prSet presAssocID="{1E599305-249C-408E-978C-8E6194E7DCD4}" presName="picture_4" presStyleCnt="0"/>
      <dgm:spPr/>
    </dgm:pt>
    <dgm:pt modelId="{B228ABF0-1EA2-486E-AB45-52DF90F2B165}" type="pres">
      <dgm:prSet presAssocID="{1E599305-249C-408E-978C-8E6194E7DCD4}" presName="pictureRepeatNode" presStyleLbl="alignImgPlace1" presStyleIdx="3" presStyleCnt="4"/>
      <dgm:spPr/>
      <dgm:t>
        <a:bodyPr/>
        <a:lstStyle/>
        <a:p>
          <a:endParaRPr lang="en-US"/>
        </a:p>
      </dgm:t>
    </dgm:pt>
    <dgm:pt modelId="{768D94A2-2D66-481A-8374-C60499A14830}" type="pres">
      <dgm:prSet presAssocID="{475023A8-B98D-41C6-90F2-5B1F38B4DECB}" presName="line_4" presStyleLbl="parChTrans1D1" presStyleIdx="2" presStyleCnt="3"/>
      <dgm:spPr/>
    </dgm:pt>
    <dgm:pt modelId="{9AAADF8E-BB4D-42D6-8F80-50F5847E8C48}" type="pres">
      <dgm:prSet presAssocID="{475023A8-B98D-41C6-90F2-5B1F38B4DECB}" presName="textparent_4" presStyleLbl="node1" presStyleIdx="0" presStyleCnt="0"/>
      <dgm:spPr/>
    </dgm:pt>
    <dgm:pt modelId="{FDC5D30D-4342-4AC1-AA98-92635B165C9E}" type="pres">
      <dgm:prSet presAssocID="{475023A8-B98D-41C6-90F2-5B1F38B4DECB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9F71BF-D66A-4697-AECD-3837766BF868}" type="presOf" srcId="{007E95D2-0195-411A-B813-05669A1B9141}" destId="{72098B9A-14AB-40E2-B967-54067D3C046C}" srcOrd="0" destOrd="0" presId="urn:microsoft.com/office/officeart/2008/layout/CircularPictureCallout"/>
    <dgm:cxn modelId="{4E0477A8-2DDA-44C1-963D-0A10C49DB51C}" srcId="{007E95D2-0195-411A-B813-05669A1B9141}" destId="{ACF7E719-3AA3-4499-9BFA-ECDC643E39E9}" srcOrd="2" destOrd="0" parTransId="{CA10D66F-D418-4AC6-B0D1-FBC8F962E52B}" sibTransId="{7368E161-AC29-4EBE-AB3D-543DB903D7C3}"/>
    <dgm:cxn modelId="{BE27972E-C5BE-4778-8070-3B368D13B99E}" type="presOf" srcId="{E0D9654A-5B90-495C-B28D-C518EEC15014}" destId="{B4798F31-7B0A-4608-9399-7B33AE4FFCCA}" srcOrd="0" destOrd="0" presId="urn:microsoft.com/office/officeart/2008/layout/CircularPictureCallout"/>
    <dgm:cxn modelId="{61986935-3025-423D-8DE7-E28DFA433C61}" type="presOf" srcId="{1E599305-249C-408E-978C-8E6194E7DCD4}" destId="{B228ABF0-1EA2-486E-AB45-52DF90F2B165}" srcOrd="0" destOrd="0" presId="urn:microsoft.com/office/officeart/2008/layout/CircularPictureCallout"/>
    <dgm:cxn modelId="{684462AF-A4B9-4C66-8622-C5790B259707}" srcId="{007E95D2-0195-411A-B813-05669A1B9141}" destId="{E0D9654A-5B90-495C-B28D-C518EEC15014}" srcOrd="1" destOrd="0" parTransId="{2AD664A8-5C71-4574-A87C-ACE457048C5B}" sibTransId="{835F8299-436D-4D87-B797-46AE8C6FC6EB}"/>
    <dgm:cxn modelId="{F36F85F2-7F56-4125-B77B-870C3DED4E6A}" type="presOf" srcId="{475023A8-B98D-41C6-90F2-5B1F38B4DECB}" destId="{FDC5D30D-4342-4AC1-AA98-92635B165C9E}" srcOrd="0" destOrd="0" presId="urn:microsoft.com/office/officeart/2008/layout/CircularPictureCallout"/>
    <dgm:cxn modelId="{0B90008B-1122-40C3-859A-426AC3BE71B5}" type="presOf" srcId="{BFFB6C0B-D9DF-4E9C-BE70-58FF03CFD830}" destId="{8CA84536-6FAF-4FC5-9DF5-C9EBEBA0DB09}" srcOrd="0" destOrd="0" presId="urn:microsoft.com/office/officeart/2008/layout/CircularPictureCallout"/>
    <dgm:cxn modelId="{3895C590-B3DE-4EFB-A1A1-EC28C491C113}" srcId="{007E95D2-0195-411A-B813-05669A1B9141}" destId="{475023A8-B98D-41C6-90F2-5B1F38B4DECB}" srcOrd="3" destOrd="0" parTransId="{6CAE3F7C-79F2-4BEF-B232-5D29CBFDCE40}" sibTransId="{1E599305-249C-408E-978C-8E6194E7DCD4}"/>
    <dgm:cxn modelId="{B025297B-D298-4062-9163-B89736CFA74B}" srcId="{007E95D2-0195-411A-B813-05669A1B9141}" destId="{BFFB6C0B-D9DF-4E9C-BE70-58FF03CFD830}" srcOrd="0" destOrd="0" parTransId="{77E33DDF-5731-416C-9D94-1641E9BEA634}" sibTransId="{30D09867-B1BB-4006-9642-50C2A485418A}"/>
    <dgm:cxn modelId="{2C57FC9A-8402-45BB-9C6C-749EB30C0612}" type="presOf" srcId="{835F8299-436D-4D87-B797-46AE8C6FC6EB}" destId="{86C46034-D566-4A88-A5A7-8663A2041CDF}" srcOrd="0" destOrd="0" presId="urn:microsoft.com/office/officeart/2008/layout/CircularPictureCallout"/>
    <dgm:cxn modelId="{A1207055-4D78-4CB5-88EF-32218F27DCA5}" type="presOf" srcId="{ACF7E719-3AA3-4499-9BFA-ECDC643E39E9}" destId="{3D51B4C2-7DEB-4252-930B-F5A0F63BFF4E}" srcOrd="0" destOrd="0" presId="urn:microsoft.com/office/officeart/2008/layout/CircularPictureCallout"/>
    <dgm:cxn modelId="{DA60625A-B7F5-4AFF-B8D4-FA4FAB846E97}" type="presOf" srcId="{7368E161-AC29-4EBE-AB3D-543DB903D7C3}" destId="{EACC4986-DEC4-40CE-8772-92A30C365BD4}" srcOrd="0" destOrd="0" presId="urn:microsoft.com/office/officeart/2008/layout/CircularPictureCallout"/>
    <dgm:cxn modelId="{81C29650-69D5-455E-B8DB-34361D01BB31}" type="presOf" srcId="{30D09867-B1BB-4006-9642-50C2A485418A}" destId="{DDDDA4D3-4BDB-4CEA-BD54-7BBFA1DDFB5C}" srcOrd="0" destOrd="0" presId="urn:microsoft.com/office/officeart/2008/layout/CircularPictureCallout"/>
    <dgm:cxn modelId="{0B1D0B9C-CDFA-4724-9EE3-3E7F0CEC3186}" type="presParOf" srcId="{72098B9A-14AB-40E2-B967-54067D3C046C}" destId="{DE247E70-6B9A-4C68-AE2C-669E90D5CD4B}" srcOrd="0" destOrd="0" presId="urn:microsoft.com/office/officeart/2008/layout/CircularPictureCallout"/>
    <dgm:cxn modelId="{902EDB90-282D-4CC4-8253-2BCFEEC13563}" type="presParOf" srcId="{DE247E70-6B9A-4C68-AE2C-669E90D5CD4B}" destId="{6E31119D-7CBF-42DB-8F8D-B319BAA14B5D}" srcOrd="0" destOrd="0" presId="urn:microsoft.com/office/officeart/2008/layout/CircularPictureCallout"/>
    <dgm:cxn modelId="{98D383D3-1205-45F1-B81F-4AB581373078}" type="presParOf" srcId="{6E31119D-7CBF-42DB-8F8D-B319BAA14B5D}" destId="{DDDDA4D3-4BDB-4CEA-BD54-7BBFA1DDFB5C}" srcOrd="0" destOrd="0" presId="urn:microsoft.com/office/officeart/2008/layout/CircularPictureCallout"/>
    <dgm:cxn modelId="{0D834DCE-F9BC-4761-A424-2E406AD83C6E}" type="presParOf" srcId="{DE247E70-6B9A-4C68-AE2C-669E90D5CD4B}" destId="{8CA84536-6FAF-4FC5-9DF5-C9EBEBA0DB09}" srcOrd="1" destOrd="0" presId="urn:microsoft.com/office/officeart/2008/layout/CircularPictureCallout"/>
    <dgm:cxn modelId="{DF4F8F10-3BBD-4A27-A65B-EE3BC922860B}" type="presParOf" srcId="{DE247E70-6B9A-4C68-AE2C-669E90D5CD4B}" destId="{3FBCD06D-F1B8-41A5-8DCF-2111B6AA3321}" srcOrd="2" destOrd="0" presId="urn:microsoft.com/office/officeart/2008/layout/CircularPictureCallout"/>
    <dgm:cxn modelId="{FE4C169E-3390-416D-803D-15B4AD066336}" type="presParOf" srcId="{3FBCD06D-F1B8-41A5-8DCF-2111B6AA3321}" destId="{86C46034-D566-4A88-A5A7-8663A2041CDF}" srcOrd="0" destOrd="0" presId="urn:microsoft.com/office/officeart/2008/layout/CircularPictureCallout"/>
    <dgm:cxn modelId="{61815CE9-81CD-4424-A6AD-ABC76E43FAEA}" type="presParOf" srcId="{DE247E70-6B9A-4C68-AE2C-669E90D5CD4B}" destId="{FF843091-429F-45A1-A050-A07E1F18895F}" srcOrd="3" destOrd="0" presId="urn:microsoft.com/office/officeart/2008/layout/CircularPictureCallout"/>
    <dgm:cxn modelId="{3600FF03-6BA0-4031-B678-B25D3B9156A3}" type="presParOf" srcId="{DE247E70-6B9A-4C68-AE2C-669E90D5CD4B}" destId="{0D5C8C58-6913-46EB-92A6-0D6CDAEDB383}" srcOrd="4" destOrd="0" presId="urn:microsoft.com/office/officeart/2008/layout/CircularPictureCallout"/>
    <dgm:cxn modelId="{313C1432-0BB3-43EF-8654-B047AE3268CF}" type="presParOf" srcId="{0D5C8C58-6913-46EB-92A6-0D6CDAEDB383}" destId="{B4798F31-7B0A-4608-9399-7B33AE4FFCCA}" srcOrd="0" destOrd="0" presId="urn:microsoft.com/office/officeart/2008/layout/CircularPictureCallout"/>
    <dgm:cxn modelId="{82A09BB6-61ED-4F5A-9304-9F1ED55A4F43}" type="presParOf" srcId="{DE247E70-6B9A-4C68-AE2C-669E90D5CD4B}" destId="{52CCF293-B442-4A32-AA3F-C2B87C0BE693}" srcOrd="5" destOrd="0" presId="urn:microsoft.com/office/officeart/2008/layout/CircularPictureCallout"/>
    <dgm:cxn modelId="{FA4BB7CD-917B-49EF-9BAE-545DA5CBBE68}" type="presParOf" srcId="{52CCF293-B442-4A32-AA3F-C2B87C0BE693}" destId="{EACC4986-DEC4-40CE-8772-92A30C365BD4}" srcOrd="0" destOrd="0" presId="urn:microsoft.com/office/officeart/2008/layout/CircularPictureCallout"/>
    <dgm:cxn modelId="{AB3E51F4-2BD1-4CA4-A718-F25980C0FD15}" type="presParOf" srcId="{DE247E70-6B9A-4C68-AE2C-669E90D5CD4B}" destId="{F8C644CA-FD50-4041-9A85-CF64D82C7682}" srcOrd="6" destOrd="0" presId="urn:microsoft.com/office/officeart/2008/layout/CircularPictureCallout"/>
    <dgm:cxn modelId="{E0005527-C45C-4022-B379-2C2AE56F01D2}" type="presParOf" srcId="{DE247E70-6B9A-4C68-AE2C-669E90D5CD4B}" destId="{287570A6-DDA3-4C6D-B037-134CF5E495DD}" srcOrd="7" destOrd="0" presId="urn:microsoft.com/office/officeart/2008/layout/CircularPictureCallout"/>
    <dgm:cxn modelId="{7A6BDEAD-0503-4E0C-A2C9-BCB5DAFAFB17}" type="presParOf" srcId="{287570A6-DDA3-4C6D-B037-134CF5E495DD}" destId="{3D51B4C2-7DEB-4252-930B-F5A0F63BFF4E}" srcOrd="0" destOrd="0" presId="urn:microsoft.com/office/officeart/2008/layout/CircularPictureCallout"/>
    <dgm:cxn modelId="{5DE36856-8EC3-4ADD-9282-1F75CD4B6EB0}" type="presParOf" srcId="{DE247E70-6B9A-4C68-AE2C-669E90D5CD4B}" destId="{B5CD98CF-1978-45A6-B5D6-04235D64FCD9}" srcOrd="8" destOrd="0" presId="urn:microsoft.com/office/officeart/2008/layout/CircularPictureCallout"/>
    <dgm:cxn modelId="{9654B151-A432-417F-B6B0-BEDA3DABA4DE}" type="presParOf" srcId="{B5CD98CF-1978-45A6-B5D6-04235D64FCD9}" destId="{B228ABF0-1EA2-486E-AB45-52DF90F2B165}" srcOrd="0" destOrd="0" presId="urn:microsoft.com/office/officeart/2008/layout/CircularPictureCallout"/>
    <dgm:cxn modelId="{21BB4A20-2C05-4CD1-8AF9-DF515F13E0D0}" type="presParOf" srcId="{DE247E70-6B9A-4C68-AE2C-669E90D5CD4B}" destId="{768D94A2-2D66-481A-8374-C60499A14830}" srcOrd="9" destOrd="0" presId="urn:microsoft.com/office/officeart/2008/layout/CircularPictureCallout"/>
    <dgm:cxn modelId="{CF831093-A5DD-4A0B-9A59-17AFFC3B8688}" type="presParOf" srcId="{DE247E70-6B9A-4C68-AE2C-669E90D5CD4B}" destId="{9AAADF8E-BB4D-42D6-8F80-50F5847E8C48}" srcOrd="10" destOrd="0" presId="urn:microsoft.com/office/officeart/2008/layout/CircularPictureCallout"/>
    <dgm:cxn modelId="{BFC57D77-9DD7-4BB1-B1D3-9087B9DFF027}" type="presParOf" srcId="{9AAADF8E-BB4D-42D6-8F80-50F5847E8C48}" destId="{FDC5D30D-4342-4AC1-AA98-92635B165C9E}" srcOrd="0" destOrd="0" presId="urn:microsoft.com/office/officeart/2008/layout/CircularPictureCallou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7E195-116F-47EE-A094-DA3EE5C07DF7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44C80-EA93-4BC3-99EE-0620D1319F0A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dirty="0" smtClean="0"/>
            <a:t> </a:t>
          </a:r>
          <a:endParaRPr lang="en-US" dirty="0"/>
        </a:p>
      </dgm:t>
    </dgm:pt>
    <dgm:pt modelId="{D9F0352F-16DC-4CEC-A750-2E110FFCEB8A}" type="parTrans" cxnId="{121DC6AB-9B76-4496-95BE-CBD86C8A4F9D}">
      <dgm:prSet/>
      <dgm:spPr/>
      <dgm:t>
        <a:bodyPr/>
        <a:lstStyle/>
        <a:p>
          <a:endParaRPr lang="en-US"/>
        </a:p>
      </dgm:t>
    </dgm:pt>
    <dgm:pt modelId="{79D67F3A-81E7-4486-8A6D-83F67C0145B0}" type="sibTrans" cxnId="{121DC6AB-9B76-4496-95BE-CBD86C8A4F9D}">
      <dgm:prSet/>
      <dgm:spPr/>
      <dgm:t>
        <a:bodyPr/>
        <a:lstStyle/>
        <a:p>
          <a:endParaRPr lang="en-US"/>
        </a:p>
      </dgm:t>
    </dgm:pt>
    <dgm:pt modelId="{6F9D8C5A-AA85-4C64-846E-2CC5813E62C3}">
      <dgm:prSet phldrT="[Text]"/>
      <dgm:spPr>
        <a:solidFill>
          <a:srgbClr val="FF00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A602DCE-F85C-40CD-8BCF-81FDBF457FD4}" type="parTrans" cxnId="{9087CC83-81E4-4BFB-BD8C-877F69E5CC65}">
      <dgm:prSet/>
      <dgm:spPr/>
      <dgm:t>
        <a:bodyPr/>
        <a:lstStyle/>
        <a:p>
          <a:endParaRPr lang="en-US"/>
        </a:p>
      </dgm:t>
    </dgm:pt>
    <dgm:pt modelId="{ACBAEFD4-2890-4D4B-93E2-6AB7BD339798}" type="sibTrans" cxnId="{9087CC83-81E4-4BFB-BD8C-877F69E5CC65}">
      <dgm:prSet/>
      <dgm:spPr/>
      <dgm:t>
        <a:bodyPr/>
        <a:lstStyle/>
        <a:p>
          <a:endParaRPr lang="en-US"/>
        </a:p>
      </dgm:t>
    </dgm:pt>
    <dgm:pt modelId="{C9ED0338-3394-46EE-A61B-0B3C6D93DDBE}">
      <dgm:prSet phldrT="[Text]"/>
      <dgm:spPr>
        <a:solidFill>
          <a:srgbClr val="FFFF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983E4E7-74F3-47B5-9FA5-F5B73C0A7F6B}" type="parTrans" cxnId="{C6468981-39B9-40C0-AE14-79CBA0C422A4}">
      <dgm:prSet/>
      <dgm:spPr/>
      <dgm:t>
        <a:bodyPr/>
        <a:lstStyle/>
        <a:p>
          <a:endParaRPr lang="en-US"/>
        </a:p>
      </dgm:t>
    </dgm:pt>
    <dgm:pt modelId="{3691DA19-41B3-48D6-B266-1E97DBFBF680}" type="sibTrans" cxnId="{C6468981-39B9-40C0-AE14-79CBA0C422A4}">
      <dgm:prSet/>
      <dgm:spPr/>
      <dgm:t>
        <a:bodyPr/>
        <a:lstStyle/>
        <a:p>
          <a:endParaRPr lang="en-US"/>
        </a:p>
      </dgm:t>
    </dgm:pt>
    <dgm:pt modelId="{904C7F9F-5125-40ED-989A-D49DF3685A4F}" type="pres">
      <dgm:prSet presAssocID="{E0A7E195-116F-47EE-A094-DA3EE5C07DF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173EFB-63AF-4572-949D-31C4DF5E0E87}" type="pres">
      <dgm:prSet presAssocID="{E0A7E195-116F-47EE-A094-DA3EE5C07DF7}" presName="wedge1" presStyleLbl="node1" presStyleIdx="0" presStyleCnt="3"/>
      <dgm:spPr/>
      <dgm:t>
        <a:bodyPr/>
        <a:lstStyle/>
        <a:p>
          <a:endParaRPr lang="en-US"/>
        </a:p>
      </dgm:t>
    </dgm:pt>
    <dgm:pt modelId="{41502BAB-2694-46FF-ADCF-099526119D86}" type="pres">
      <dgm:prSet presAssocID="{E0A7E195-116F-47EE-A094-DA3EE5C07D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DF234-72A4-4132-9326-4D67AD9A3414}" type="pres">
      <dgm:prSet presAssocID="{E0A7E195-116F-47EE-A094-DA3EE5C07DF7}" presName="wedge2" presStyleLbl="node1" presStyleIdx="1" presStyleCnt="3"/>
      <dgm:spPr/>
      <dgm:t>
        <a:bodyPr/>
        <a:lstStyle/>
        <a:p>
          <a:endParaRPr lang="en-US"/>
        </a:p>
      </dgm:t>
    </dgm:pt>
    <dgm:pt modelId="{F7CF9F04-7F75-4C8B-A225-31288F2B3BC3}" type="pres">
      <dgm:prSet presAssocID="{E0A7E195-116F-47EE-A094-DA3EE5C07D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D5E64-FB98-4BCE-9C2A-8FCF04A03F26}" type="pres">
      <dgm:prSet presAssocID="{E0A7E195-116F-47EE-A094-DA3EE5C07DF7}" presName="wedge3" presStyleLbl="node1" presStyleIdx="2" presStyleCnt="3"/>
      <dgm:spPr/>
      <dgm:t>
        <a:bodyPr/>
        <a:lstStyle/>
        <a:p>
          <a:endParaRPr lang="en-US"/>
        </a:p>
      </dgm:t>
    </dgm:pt>
    <dgm:pt modelId="{1F703F86-50B2-4CE7-85A5-7A8A940A49D7}" type="pres">
      <dgm:prSet presAssocID="{E0A7E195-116F-47EE-A094-DA3EE5C07D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87CC83-81E4-4BFB-BD8C-877F69E5CC65}" srcId="{E0A7E195-116F-47EE-A094-DA3EE5C07DF7}" destId="{6F9D8C5A-AA85-4C64-846E-2CC5813E62C3}" srcOrd="1" destOrd="0" parTransId="{2A602DCE-F85C-40CD-8BCF-81FDBF457FD4}" sibTransId="{ACBAEFD4-2890-4D4B-93E2-6AB7BD339798}"/>
    <dgm:cxn modelId="{98801583-4DC3-43FF-A84E-F1C7E624891F}" type="presOf" srcId="{E0A7E195-116F-47EE-A094-DA3EE5C07DF7}" destId="{904C7F9F-5125-40ED-989A-D49DF3685A4F}" srcOrd="0" destOrd="0" presId="urn:microsoft.com/office/officeart/2005/8/layout/chart3"/>
    <dgm:cxn modelId="{121DC6AB-9B76-4496-95BE-CBD86C8A4F9D}" srcId="{E0A7E195-116F-47EE-A094-DA3EE5C07DF7}" destId="{6F044C80-EA93-4BC3-99EE-0620D1319F0A}" srcOrd="0" destOrd="0" parTransId="{D9F0352F-16DC-4CEC-A750-2E110FFCEB8A}" sibTransId="{79D67F3A-81E7-4486-8A6D-83F67C0145B0}"/>
    <dgm:cxn modelId="{619DDC8F-9D73-4BA1-86BF-EE1BD880A618}" type="presOf" srcId="{6F9D8C5A-AA85-4C64-846E-2CC5813E62C3}" destId="{8AFDF234-72A4-4132-9326-4D67AD9A3414}" srcOrd="0" destOrd="0" presId="urn:microsoft.com/office/officeart/2005/8/layout/chart3"/>
    <dgm:cxn modelId="{0253D24A-D4B6-4F94-8028-01BDBAD7B219}" type="presOf" srcId="{6F044C80-EA93-4BC3-99EE-0620D1319F0A}" destId="{C7173EFB-63AF-4572-949D-31C4DF5E0E87}" srcOrd="0" destOrd="0" presId="urn:microsoft.com/office/officeart/2005/8/layout/chart3"/>
    <dgm:cxn modelId="{46FBE069-5D23-4990-A2D8-AC7E07F86674}" type="presOf" srcId="{C9ED0338-3394-46EE-A61B-0B3C6D93DDBE}" destId="{1F703F86-50B2-4CE7-85A5-7A8A940A49D7}" srcOrd="1" destOrd="0" presId="urn:microsoft.com/office/officeart/2005/8/layout/chart3"/>
    <dgm:cxn modelId="{C6468981-39B9-40C0-AE14-79CBA0C422A4}" srcId="{E0A7E195-116F-47EE-A094-DA3EE5C07DF7}" destId="{C9ED0338-3394-46EE-A61B-0B3C6D93DDBE}" srcOrd="2" destOrd="0" parTransId="{A983E4E7-74F3-47B5-9FA5-F5B73C0A7F6B}" sibTransId="{3691DA19-41B3-48D6-B266-1E97DBFBF680}"/>
    <dgm:cxn modelId="{6CB7B99D-0F18-4E6F-B27B-BB647EB512BA}" type="presOf" srcId="{6F9D8C5A-AA85-4C64-846E-2CC5813E62C3}" destId="{F7CF9F04-7F75-4C8B-A225-31288F2B3BC3}" srcOrd="1" destOrd="0" presId="urn:microsoft.com/office/officeart/2005/8/layout/chart3"/>
    <dgm:cxn modelId="{165D2347-A768-4C3B-AE4E-E4E2E176438B}" type="presOf" srcId="{6F044C80-EA93-4BC3-99EE-0620D1319F0A}" destId="{41502BAB-2694-46FF-ADCF-099526119D86}" srcOrd="1" destOrd="0" presId="urn:microsoft.com/office/officeart/2005/8/layout/chart3"/>
    <dgm:cxn modelId="{800B0125-88D0-4508-BC4E-271C4C961DFA}" type="presOf" srcId="{C9ED0338-3394-46EE-A61B-0B3C6D93DDBE}" destId="{E33D5E64-FB98-4BCE-9C2A-8FCF04A03F26}" srcOrd="0" destOrd="0" presId="urn:microsoft.com/office/officeart/2005/8/layout/chart3"/>
    <dgm:cxn modelId="{B973A149-563B-4C17-8C77-C037969C12D8}" type="presParOf" srcId="{904C7F9F-5125-40ED-989A-D49DF3685A4F}" destId="{C7173EFB-63AF-4572-949D-31C4DF5E0E87}" srcOrd="0" destOrd="0" presId="urn:microsoft.com/office/officeart/2005/8/layout/chart3"/>
    <dgm:cxn modelId="{4C02A572-74B7-41D0-B7DA-BB5C056E8AA6}" type="presParOf" srcId="{904C7F9F-5125-40ED-989A-D49DF3685A4F}" destId="{41502BAB-2694-46FF-ADCF-099526119D86}" srcOrd="1" destOrd="0" presId="urn:microsoft.com/office/officeart/2005/8/layout/chart3"/>
    <dgm:cxn modelId="{E511B20E-31E7-437F-8774-94790B136CAB}" type="presParOf" srcId="{904C7F9F-5125-40ED-989A-D49DF3685A4F}" destId="{8AFDF234-72A4-4132-9326-4D67AD9A3414}" srcOrd="2" destOrd="0" presId="urn:microsoft.com/office/officeart/2005/8/layout/chart3"/>
    <dgm:cxn modelId="{18E66AE2-E460-4132-BA5E-D85801FF6F19}" type="presParOf" srcId="{904C7F9F-5125-40ED-989A-D49DF3685A4F}" destId="{F7CF9F04-7F75-4C8B-A225-31288F2B3BC3}" srcOrd="3" destOrd="0" presId="urn:microsoft.com/office/officeart/2005/8/layout/chart3"/>
    <dgm:cxn modelId="{9BB4084E-8909-4C38-BEFC-523DF0C0116E}" type="presParOf" srcId="{904C7F9F-5125-40ED-989A-D49DF3685A4F}" destId="{E33D5E64-FB98-4BCE-9C2A-8FCF04A03F26}" srcOrd="4" destOrd="0" presId="urn:microsoft.com/office/officeart/2005/8/layout/chart3"/>
    <dgm:cxn modelId="{614B0EDD-3183-4A20-813C-A5EA3A9EBA91}" type="presParOf" srcId="{904C7F9F-5125-40ED-989A-D49DF3685A4F}" destId="{1F703F86-50B2-4CE7-85A5-7A8A940A49D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7E957C-98AD-44D0-B775-C4AD7C01A13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EBE142-58B8-4CE7-B83A-86094B8F2489}">
      <dgm:prSet/>
      <dgm:spPr/>
      <dgm:t>
        <a:bodyPr/>
        <a:lstStyle/>
        <a:p>
          <a:pPr rtl="0"/>
          <a:r>
            <a:rPr lang="ar-JO" dirty="0" smtClean="0"/>
            <a:t>هي بالتاكيد صديقة للبيئة.</a:t>
          </a:r>
          <a:endParaRPr lang="en-US" dirty="0"/>
        </a:p>
      </dgm:t>
    </dgm:pt>
    <dgm:pt modelId="{5EB2B5C8-E1B0-4855-B976-7B3AE4DBAF0B}" type="parTrans" cxnId="{CF02AA38-C46B-4A58-B7D8-A4A9356DCEF9}">
      <dgm:prSet/>
      <dgm:spPr/>
      <dgm:t>
        <a:bodyPr/>
        <a:lstStyle/>
        <a:p>
          <a:endParaRPr lang="en-US"/>
        </a:p>
      </dgm:t>
    </dgm:pt>
    <dgm:pt modelId="{CF763185-19B4-4F2B-8B46-28A7682435AA}" type="sibTrans" cxnId="{CF02AA38-C46B-4A58-B7D8-A4A9356DCEF9}">
      <dgm:prSet/>
      <dgm:spPr/>
      <dgm:t>
        <a:bodyPr/>
        <a:lstStyle/>
        <a:p>
          <a:endParaRPr lang="en-US"/>
        </a:p>
      </dgm:t>
    </dgm:pt>
    <dgm:pt modelId="{DACDF9E4-3C3E-41F6-B7EB-E4DA01E94D5A}">
      <dgm:prSet/>
      <dgm:spPr/>
      <dgm:t>
        <a:bodyPr/>
        <a:lstStyle/>
        <a:p>
          <a:pPr rtl="0"/>
          <a:r>
            <a:rPr lang="ar-JO" dirty="0" smtClean="0"/>
            <a:t>لا تنتج غازات سامة ضارة بالبيئة.</a:t>
          </a:r>
          <a:endParaRPr lang="en-US" dirty="0"/>
        </a:p>
      </dgm:t>
    </dgm:pt>
    <dgm:pt modelId="{A5DB3EC9-AFFA-4696-86ED-49992743AD65}" type="parTrans" cxnId="{53008645-10F4-4C70-822D-70A944F633CA}">
      <dgm:prSet/>
      <dgm:spPr/>
      <dgm:t>
        <a:bodyPr/>
        <a:lstStyle/>
        <a:p>
          <a:endParaRPr lang="en-US"/>
        </a:p>
      </dgm:t>
    </dgm:pt>
    <dgm:pt modelId="{B5ECD76D-B1D3-4287-BF04-E910EE388DB7}" type="sibTrans" cxnId="{53008645-10F4-4C70-822D-70A944F633CA}">
      <dgm:prSet/>
      <dgm:spPr/>
      <dgm:t>
        <a:bodyPr/>
        <a:lstStyle/>
        <a:p>
          <a:endParaRPr lang="en-US"/>
        </a:p>
      </dgm:t>
    </dgm:pt>
    <dgm:pt modelId="{8F6151A7-3216-426D-9201-6F15B86E043D}">
      <dgm:prSet/>
      <dgm:spPr/>
      <dgm:t>
        <a:bodyPr/>
        <a:lstStyle/>
        <a:p>
          <a:pPr rtl="0"/>
          <a:r>
            <a:rPr lang="ar-JO" dirty="0" smtClean="0"/>
            <a:t>لذلك تعمل على تحسين الهواء للجميع.</a:t>
          </a:r>
          <a:endParaRPr lang="en-US" dirty="0"/>
        </a:p>
      </dgm:t>
    </dgm:pt>
    <dgm:pt modelId="{9729E37C-CD4F-47B9-BB21-AF8E3A6D2C78}" type="parTrans" cxnId="{B3A86EA8-F153-498E-BA67-FEF588631B44}">
      <dgm:prSet/>
      <dgm:spPr/>
      <dgm:t>
        <a:bodyPr/>
        <a:lstStyle/>
        <a:p>
          <a:endParaRPr lang="en-US"/>
        </a:p>
      </dgm:t>
    </dgm:pt>
    <dgm:pt modelId="{4CAD7E8A-F722-4926-A70E-0428B54E4299}" type="sibTrans" cxnId="{B3A86EA8-F153-498E-BA67-FEF588631B44}">
      <dgm:prSet/>
      <dgm:spPr/>
      <dgm:t>
        <a:bodyPr/>
        <a:lstStyle/>
        <a:p>
          <a:endParaRPr lang="en-US"/>
        </a:p>
      </dgm:t>
    </dgm:pt>
    <dgm:pt modelId="{3009D450-B3F3-49AA-B24C-4E38618D82EB}" type="pres">
      <dgm:prSet presAssocID="{5C7E957C-98AD-44D0-B775-C4AD7C01A13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6C6334-E5CA-4B41-A37F-D5DB81DF6958}" type="pres">
      <dgm:prSet presAssocID="{26EBE142-58B8-4CE7-B83A-86094B8F2489}" presName="composite" presStyleCnt="0"/>
      <dgm:spPr/>
    </dgm:pt>
    <dgm:pt modelId="{50B7F94F-C327-4F42-B0FD-F2A103A56D40}" type="pres">
      <dgm:prSet presAssocID="{26EBE142-58B8-4CE7-B83A-86094B8F2489}" presName="imgShp" presStyleLbl="fgImgPlace1" presStyleIdx="0" presStyleCnt="3" custLinFactNeighborX="-3863" custLinFactNeighborY="5128"/>
      <dgm:spPr/>
    </dgm:pt>
    <dgm:pt modelId="{FB33A45C-8088-47EE-AC20-CFE09E6ADEC7}" type="pres">
      <dgm:prSet presAssocID="{26EBE142-58B8-4CE7-B83A-86094B8F2489}" presName="txShp" presStyleLbl="node1" presStyleIdx="0" presStyleCnt="3" custLinFactNeighborX="6923" custLinFactNeighborY="-3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408A0-DEC7-4F28-B443-54F836D2AC46}" type="pres">
      <dgm:prSet presAssocID="{CF763185-19B4-4F2B-8B46-28A7682435AA}" presName="spacing" presStyleCnt="0"/>
      <dgm:spPr/>
    </dgm:pt>
    <dgm:pt modelId="{E1D75456-D22F-490B-B56E-283C0ED92391}" type="pres">
      <dgm:prSet presAssocID="{DACDF9E4-3C3E-41F6-B7EB-E4DA01E94D5A}" presName="composite" presStyleCnt="0"/>
      <dgm:spPr/>
    </dgm:pt>
    <dgm:pt modelId="{A87A1E15-DFEE-480D-AD79-FDC57019DA8B}" type="pres">
      <dgm:prSet presAssocID="{DACDF9E4-3C3E-41F6-B7EB-E4DA01E94D5A}" presName="imgShp" presStyleLbl="fgImgPlace1" presStyleIdx="1" presStyleCnt="3"/>
      <dgm:spPr/>
    </dgm:pt>
    <dgm:pt modelId="{E5CF58A7-9F86-4CD5-B0B7-1197BECFF050}" type="pres">
      <dgm:prSet presAssocID="{DACDF9E4-3C3E-41F6-B7EB-E4DA01E94D5A}" presName="txShp" presStyleLbl="node1" presStyleIdx="1" presStyleCnt="3" custLinFactNeighborX="7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9D65F-BBDC-4D14-BE98-2BDD0AAF2552}" type="pres">
      <dgm:prSet presAssocID="{B5ECD76D-B1D3-4287-BF04-E910EE388DB7}" presName="spacing" presStyleCnt="0"/>
      <dgm:spPr/>
    </dgm:pt>
    <dgm:pt modelId="{0C8C6469-EF71-43B0-8A1F-6DB8DB65A8C4}" type="pres">
      <dgm:prSet presAssocID="{8F6151A7-3216-426D-9201-6F15B86E043D}" presName="composite" presStyleCnt="0"/>
      <dgm:spPr/>
    </dgm:pt>
    <dgm:pt modelId="{501E7139-9D15-4ADF-84A4-DC83B605D57A}" type="pres">
      <dgm:prSet presAssocID="{8F6151A7-3216-426D-9201-6F15B86E043D}" presName="imgShp" presStyleLbl="fgImgPlace1" presStyleIdx="2" presStyleCnt="3"/>
      <dgm:spPr/>
    </dgm:pt>
    <dgm:pt modelId="{D3DDE2DA-4256-43D4-BCF7-1B2E315B9412}" type="pres">
      <dgm:prSet presAssocID="{8F6151A7-3216-426D-9201-6F15B86E043D}" presName="txShp" presStyleLbl="node1" presStyleIdx="2" presStyleCnt="3" custLinFactNeighborX="9311" custLinFactNeighborY="-3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02AA38-C46B-4A58-B7D8-A4A9356DCEF9}" srcId="{5C7E957C-98AD-44D0-B775-C4AD7C01A13E}" destId="{26EBE142-58B8-4CE7-B83A-86094B8F2489}" srcOrd="0" destOrd="0" parTransId="{5EB2B5C8-E1B0-4855-B976-7B3AE4DBAF0B}" sibTransId="{CF763185-19B4-4F2B-8B46-28A7682435AA}"/>
    <dgm:cxn modelId="{B3A86EA8-F153-498E-BA67-FEF588631B44}" srcId="{5C7E957C-98AD-44D0-B775-C4AD7C01A13E}" destId="{8F6151A7-3216-426D-9201-6F15B86E043D}" srcOrd="2" destOrd="0" parTransId="{9729E37C-CD4F-47B9-BB21-AF8E3A6D2C78}" sibTransId="{4CAD7E8A-F722-4926-A70E-0428B54E4299}"/>
    <dgm:cxn modelId="{BEF07A33-669F-431D-BF55-B280BAFA792D}" type="presOf" srcId="{8F6151A7-3216-426D-9201-6F15B86E043D}" destId="{D3DDE2DA-4256-43D4-BCF7-1B2E315B9412}" srcOrd="0" destOrd="0" presId="urn:microsoft.com/office/officeart/2005/8/layout/vList3"/>
    <dgm:cxn modelId="{74F74EF9-FF24-4CD7-947C-E55FD086DE0D}" type="presOf" srcId="{5C7E957C-98AD-44D0-B775-C4AD7C01A13E}" destId="{3009D450-B3F3-49AA-B24C-4E38618D82EB}" srcOrd="0" destOrd="0" presId="urn:microsoft.com/office/officeart/2005/8/layout/vList3"/>
    <dgm:cxn modelId="{30F05E49-2B98-42BF-81BA-B73057392256}" type="presOf" srcId="{DACDF9E4-3C3E-41F6-B7EB-E4DA01E94D5A}" destId="{E5CF58A7-9F86-4CD5-B0B7-1197BECFF050}" srcOrd="0" destOrd="0" presId="urn:microsoft.com/office/officeart/2005/8/layout/vList3"/>
    <dgm:cxn modelId="{ECD06FF2-ED27-4F22-B35B-F8A3865CE80A}" type="presOf" srcId="{26EBE142-58B8-4CE7-B83A-86094B8F2489}" destId="{FB33A45C-8088-47EE-AC20-CFE09E6ADEC7}" srcOrd="0" destOrd="0" presId="urn:microsoft.com/office/officeart/2005/8/layout/vList3"/>
    <dgm:cxn modelId="{53008645-10F4-4C70-822D-70A944F633CA}" srcId="{5C7E957C-98AD-44D0-B775-C4AD7C01A13E}" destId="{DACDF9E4-3C3E-41F6-B7EB-E4DA01E94D5A}" srcOrd="1" destOrd="0" parTransId="{A5DB3EC9-AFFA-4696-86ED-49992743AD65}" sibTransId="{B5ECD76D-B1D3-4287-BF04-E910EE388DB7}"/>
    <dgm:cxn modelId="{572F3196-49F4-4A47-95EF-666358FE6640}" type="presParOf" srcId="{3009D450-B3F3-49AA-B24C-4E38618D82EB}" destId="{C06C6334-E5CA-4B41-A37F-D5DB81DF6958}" srcOrd="0" destOrd="0" presId="urn:microsoft.com/office/officeart/2005/8/layout/vList3"/>
    <dgm:cxn modelId="{D0A58732-9CD4-4A6B-9711-DC425A06FDA8}" type="presParOf" srcId="{C06C6334-E5CA-4B41-A37F-D5DB81DF6958}" destId="{50B7F94F-C327-4F42-B0FD-F2A103A56D40}" srcOrd="0" destOrd="0" presId="urn:microsoft.com/office/officeart/2005/8/layout/vList3"/>
    <dgm:cxn modelId="{B6339132-19F1-4A6C-ABEE-8F97F91A4880}" type="presParOf" srcId="{C06C6334-E5CA-4B41-A37F-D5DB81DF6958}" destId="{FB33A45C-8088-47EE-AC20-CFE09E6ADEC7}" srcOrd="1" destOrd="0" presId="urn:microsoft.com/office/officeart/2005/8/layout/vList3"/>
    <dgm:cxn modelId="{A3B8FF38-4E28-4D4D-B31A-D453CC99CA24}" type="presParOf" srcId="{3009D450-B3F3-49AA-B24C-4E38618D82EB}" destId="{1F5408A0-DEC7-4F28-B443-54F836D2AC46}" srcOrd="1" destOrd="0" presId="urn:microsoft.com/office/officeart/2005/8/layout/vList3"/>
    <dgm:cxn modelId="{3333C3F9-4708-457B-A347-EA8D56EED487}" type="presParOf" srcId="{3009D450-B3F3-49AA-B24C-4E38618D82EB}" destId="{E1D75456-D22F-490B-B56E-283C0ED92391}" srcOrd="2" destOrd="0" presId="urn:microsoft.com/office/officeart/2005/8/layout/vList3"/>
    <dgm:cxn modelId="{B5D7E912-85AB-4927-B7C5-90C686934681}" type="presParOf" srcId="{E1D75456-D22F-490B-B56E-283C0ED92391}" destId="{A87A1E15-DFEE-480D-AD79-FDC57019DA8B}" srcOrd="0" destOrd="0" presId="urn:microsoft.com/office/officeart/2005/8/layout/vList3"/>
    <dgm:cxn modelId="{1E6A50BA-5D17-4783-AA09-1D2F5448B89C}" type="presParOf" srcId="{E1D75456-D22F-490B-B56E-283C0ED92391}" destId="{E5CF58A7-9F86-4CD5-B0B7-1197BECFF050}" srcOrd="1" destOrd="0" presId="urn:microsoft.com/office/officeart/2005/8/layout/vList3"/>
    <dgm:cxn modelId="{DF66A402-1546-46B7-9AE0-E640C086BDFC}" type="presParOf" srcId="{3009D450-B3F3-49AA-B24C-4E38618D82EB}" destId="{7069D65F-BBDC-4D14-BE98-2BDD0AAF2552}" srcOrd="3" destOrd="0" presId="urn:microsoft.com/office/officeart/2005/8/layout/vList3"/>
    <dgm:cxn modelId="{9DAC8AF8-9F44-47A9-9BCF-83F3F7DF4AA5}" type="presParOf" srcId="{3009D450-B3F3-49AA-B24C-4E38618D82EB}" destId="{0C8C6469-EF71-43B0-8A1F-6DB8DB65A8C4}" srcOrd="4" destOrd="0" presId="urn:microsoft.com/office/officeart/2005/8/layout/vList3"/>
    <dgm:cxn modelId="{B99A64EA-5DAC-4B66-B49F-A1ACAA1BEC54}" type="presParOf" srcId="{0C8C6469-EF71-43B0-8A1F-6DB8DB65A8C4}" destId="{501E7139-9D15-4ADF-84A4-DC83B605D57A}" srcOrd="0" destOrd="0" presId="urn:microsoft.com/office/officeart/2005/8/layout/vList3"/>
    <dgm:cxn modelId="{DF3EC90B-8D19-4AAF-8D31-429215E6B9E1}" type="presParOf" srcId="{0C8C6469-EF71-43B0-8A1F-6DB8DB65A8C4}" destId="{D3DDE2DA-4256-43D4-BCF7-1B2E315B941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D94A2-2D66-481A-8374-C60499A14830}">
      <dsp:nvSpPr>
        <dsp:cNvPr id="0" name=""/>
        <dsp:cNvSpPr/>
      </dsp:nvSpPr>
      <dsp:spPr>
        <a:xfrm>
          <a:off x="2502332" y="3698637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644CA-FD50-4041-9A85-CF64D82C7682}">
      <dsp:nvSpPr>
        <dsp:cNvPr id="0" name=""/>
        <dsp:cNvSpPr/>
      </dsp:nvSpPr>
      <dsp:spPr>
        <a:xfrm>
          <a:off x="2502332" y="2175669"/>
          <a:ext cx="374215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3091-429F-45A1-A050-A07E1F18895F}">
      <dsp:nvSpPr>
        <dsp:cNvPr id="0" name=""/>
        <dsp:cNvSpPr/>
      </dsp:nvSpPr>
      <dsp:spPr>
        <a:xfrm>
          <a:off x="2502332" y="652700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DA4D3-4BDB-4CEA-BD54-7BBFA1DDFB5C}">
      <dsp:nvSpPr>
        <dsp:cNvPr id="0" name=""/>
        <dsp:cNvSpPr/>
      </dsp:nvSpPr>
      <dsp:spPr>
        <a:xfrm>
          <a:off x="326663" y="0"/>
          <a:ext cx="4351338" cy="4351338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84536-6FAF-4FC5-9DF5-C9EBEBA0DB09}">
      <dsp:nvSpPr>
        <dsp:cNvPr id="0" name=""/>
        <dsp:cNvSpPr/>
      </dsp:nvSpPr>
      <dsp:spPr>
        <a:xfrm>
          <a:off x="1109904" y="1337968"/>
          <a:ext cx="2784856" cy="143594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sz="5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109904" y="1337968"/>
        <a:ext cx="2784856" cy="1435941"/>
      </dsp:txXfrm>
    </dsp:sp>
    <dsp:sp modelId="{86C46034-D566-4A88-A5A7-8663A2041CDF}">
      <dsp:nvSpPr>
        <dsp:cNvPr id="0" name=""/>
        <dsp:cNvSpPr/>
      </dsp:nvSpPr>
      <dsp:spPr>
        <a:xfrm>
          <a:off x="6218375" y="0"/>
          <a:ext cx="1305401" cy="1305401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798F31-7B0A-4608-9399-7B33AE4FFCCA}">
      <dsp:nvSpPr>
        <dsp:cNvPr id="0" name=""/>
        <dsp:cNvSpPr/>
      </dsp:nvSpPr>
      <dsp:spPr>
        <a:xfrm>
          <a:off x="7523776" y="0"/>
          <a:ext cx="2291830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0"/>
        <a:ext cx="2291830" cy="1305401"/>
      </dsp:txXfrm>
    </dsp:sp>
    <dsp:sp modelId="{EACC4986-DEC4-40CE-8772-92A30C365BD4}">
      <dsp:nvSpPr>
        <dsp:cNvPr id="0" name=""/>
        <dsp:cNvSpPr/>
      </dsp:nvSpPr>
      <dsp:spPr>
        <a:xfrm>
          <a:off x="5591782" y="1522968"/>
          <a:ext cx="1305401" cy="1305401"/>
        </a:xfrm>
        <a:prstGeom prst="ellipse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1B4C2-7DEB-4252-930B-F5A0F63BFF4E}">
      <dsp:nvSpPr>
        <dsp:cNvPr id="0" name=""/>
        <dsp:cNvSpPr/>
      </dsp:nvSpPr>
      <dsp:spPr>
        <a:xfrm>
          <a:off x="6897183" y="1522968"/>
          <a:ext cx="2613615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6897183" y="1522968"/>
        <a:ext cx="2613615" cy="1305401"/>
      </dsp:txXfrm>
    </dsp:sp>
    <dsp:sp modelId="{B228ABF0-1EA2-486E-AB45-52DF90F2B165}">
      <dsp:nvSpPr>
        <dsp:cNvPr id="0" name=""/>
        <dsp:cNvSpPr/>
      </dsp:nvSpPr>
      <dsp:spPr>
        <a:xfrm>
          <a:off x="6218375" y="3045936"/>
          <a:ext cx="1305401" cy="1305401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C5D30D-4342-4AC1-AA98-92635B165C9E}">
      <dsp:nvSpPr>
        <dsp:cNvPr id="0" name=""/>
        <dsp:cNvSpPr/>
      </dsp:nvSpPr>
      <dsp:spPr>
        <a:xfrm>
          <a:off x="7523776" y="3045936"/>
          <a:ext cx="266515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3045936"/>
        <a:ext cx="2665159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73EFB-63AF-4572-949D-31C4DF5E0E87}">
      <dsp:nvSpPr>
        <dsp:cNvPr id="0" name=""/>
        <dsp:cNvSpPr/>
      </dsp:nvSpPr>
      <dsp:spPr>
        <a:xfrm>
          <a:off x="2751985" y="261996"/>
          <a:ext cx="3260407" cy="3260407"/>
        </a:xfrm>
        <a:prstGeom prst="pie">
          <a:avLst>
            <a:gd name="adj1" fmla="val 16200000"/>
            <a:gd name="adj2" fmla="val 1800000"/>
          </a:avLst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sz="2200" kern="1200" dirty="0" smtClean="0"/>
            <a:t> </a:t>
          </a:r>
          <a:endParaRPr lang="en-US" sz="2200" kern="1200" dirty="0"/>
        </a:p>
      </dsp:txBody>
      <dsp:txXfrm>
        <a:off x="4524637" y="863619"/>
        <a:ext cx="1106209" cy="1086802"/>
      </dsp:txXfrm>
    </dsp:sp>
    <dsp:sp modelId="{8AFDF234-72A4-4132-9326-4D67AD9A3414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1800000"/>
            <a:gd name="adj2" fmla="val 9000000"/>
          </a:avLst>
        </a:prstGeom>
        <a:solidFill>
          <a:srgbClr val="FF00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476649" y="2416194"/>
        <a:ext cx="1474946" cy="1009173"/>
      </dsp:txXfrm>
    </dsp:sp>
    <dsp:sp modelId="{E33D5E64-FB98-4BCE-9C2A-8FCF04A03F26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9000000"/>
            <a:gd name="adj2" fmla="val 16200000"/>
          </a:avLst>
        </a:prstGeom>
        <a:solidFill>
          <a:srgbClr val="FFFF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933248" y="999470"/>
        <a:ext cx="1106209" cy="1086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3A45C-8088-47EE-AC20-CFE09E6ADEC7}">
      <dsp:nvSpPr>
        <dsp:cNvPr id="0" name=""/>
        <dsp:cNvSpPr/>
      </dsp:nvSpPr>
      <dsp:spPr>
        <a:xfrm rot="10800000">
          <a:off x="2105352" y="0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هي بالتاكيد صديقة للبيئة.</a:t>
          </a:r>
          <a:endParaRPr lang="en-US" sz="3000" kern="1200" dirty="0"/>
        </a:p>
      </dsp:txBody>
      <dsp:txXfrm rot="10800000">
        <a:off x="2374989" y="0"/>
        <a:ext cx="5447147" cy="1078550"/>
      </dsp:txXfrm>
    </dsp:sp>
    <dsp:sp modelId="{50B7F94F-C327-4F42-B0FD-F2A103A56D40}">
      <dsp:nvSpPr>
        <dsp:cNvPr id="0" name=""/>
        <dsp:cNvSpPr/>
      </dsp:nvSpPr>
      <dsp:spPr>
        <a:xfrm>
          <a:off x="1128639" y="55913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F58A7-9F86-4CD5-B0B7-1197BECFF050}">
      <dsp:nvSpPr>
        <dsp:cNvPr id="0" name=""/>
        <dsp:cNvSpPr/>
      </dsp:nvSpPr>
      <dsp:spPr>
        <a:xfrm rot="10800000">
          <a:off x="2159947" y="1401111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لا تنتج غازات سامة ضارة بالبيئة.</a:t>
          </a:r>
          <a:endParaRPr lang="en-US" sz="3000" kern="1200" dirty="0"/>
        </a:p>
      </dsp:txBody>
      <dsp:txXfrm rot="10800000">
        <a:off x="2429584" y="1401111"/>
        <a:ext cx="5447147" cy="1078550"/>
      </dsp:txXfrm>
    </dsp:sp>
    <dsp:sp modelId="{A87A1E15-DFEE-480D-AD79-FDC57019DA8B}">
      <dsp:nvSpPr>
        <dsp:cNvPr id="0" name=""/>
        <dsp:cNvSpPr/>
      </dsp:nvSpPr>
      <dsp:spPr>
        <a:xfrm>
          <a:off x="1170304" y="1401111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DE2DA-4256-43D4-BCF7-1B2E315B9412}">
      <dsp:nvSpPr>
        <dsp:cNvPr id="0" name=""/>
        <dsp:cNvSpPr/>
      </dsp:nvSpPr>
      <dsp:spPr>
        <a:xfrm rot="10800000">
          <a:off x="2241869" y="2760675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لذلك تعمل على تحسين الهواء للجميع.</a:t>
          </a:r>
          <a:endParaRPr lang="en-US" sz="3000" kern="1200" dirty="0"/>
        </a:p>
      </dsp:txBody>
      <dsp:txXfrm rot="10800000">
        <a:off x="2511506" y="2760675"/>
        <a:ext cx="5447147" cy="1078550"/>
      </dsp:txXfrm>
    </dsp:sp>
    <dsp:sp modelId="{501E7139-9D15-4ADF-84A4-DC83B605D57A}">
      <dsp:nvSpPr>
        <dsp:cNvPr id="0" name=""/>
        <dsp:cNvSpPr/>
      </dsp:nvSpPr>
      <dsp:spPr>
        <a:xfrm>
          <a:off x="1170304" y="2801616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3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8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938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13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08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9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9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3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8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2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9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0F4A-3BF4-400E-989A-248853BAE2B7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2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zamty.com/complete-research-on-air-pollution/" TargetMode="External"/><Relationship Id="rId2" Type="http://schemas.openxmlformats.org/officeDocument/2006/relationships/hyperlink" Target="https://ar.wikipedia.org/wiki/%D8%AA%D9%84%D9%88%D8%AB_%D8%A7%D9%84%D9%87%D9%88%D8%A7%D8%A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7917" y="2703325"/>
            <a:ext cx="6328012" cy="1090959"/>
          </a:xfrm>
        </p:spPr>
        <p:txBody>
          <a:bodyPr/>
          <a:lstStyle/>
          <a:p>
            <a:r>
              <a:rPr lang="ar-JO" dirty="0" smtClean="0"/>
              <a:t>المحافظة على البيئة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9296" y="4139738"/>
            <a:ext cx="2800066" cy="1788229"/>
          </a:xfrm>
        </p:spPr>
        <p:txBody>
          <a:bodyPr>
            <a:normAutofit/>
          </a:bodyPr>
          <a:lstStyle/>
          <a:p>
            <a:r>
              <a:rPr lang="ar-JO" sz="2000" dirty="0" smtClean="0"/>
              <a:t>طلاب الصف السادس ب </a:t>
            </a:r>
          </a:p>
          <a:p>
            <a:r>
              <a:rPr lang="ar-JO" sz="2000" dirty="0" smtClean="0"/>
              <a:t>هاشم الداودي</a:t>
            </a:r>
          </a:p>
          <a:p>
            <a:r>
              <a:rPr lang="ar-JO" sz="2000" dirty="0" smtClean="0"/>
              <a:t>آدم خوري </a:t>
            </a:r>
          </a:p>
          <a:p>
            <a:r>
              <a:rPr lang="ar-JO" sz="2000" dirty="0" smtClean="0"/>
              <a:t>كريم </a:t>
            </a:r>
            <a:r>
              <a:rPr lang="ar-JO" sz="2000" dirty="0" err="1" smtClean="0"/>
              <a:t>كرادشة</a:t>
            </a:r>
            <a:r>
              <a:rPr lang="ar-JO" sz="20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291" y="340822"/>
            <a:ext cx="3277705" cy="201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06" y="1748508"/>
            <a:ext cx="3918018" cy="2070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83906" y="333859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العمر</a:t>
            </a:r>
            <a:endParaRPr lang="en-US" sz="16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627" y="426192"/>
            <a:ext cx="19383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48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الجنس</a:t>
            </a:r>
            <a:endParaRPr lang="en-US" sz="13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7" y="1748508"/>
            <a:ext cx="3590016" cy="207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58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792" y="1909911"/>
            <a:ext cx="3915321" cy="19243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13792" y="832513"/>
            <a:ext cx="49039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انت من المهتمين  بالمحافظة على </a:t>
            </a:r>
            <a:r>
              <a:rPr lang="ar-JO" sz="2400" b="1" dirty="0" smtClean="0">
                <a:solidFill>
                  <a:schemeClr val="accent1"/>
                </a:solidFill>
              </a:rPr>
              <a:t>البيئة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7824"/>
            <a:ext cx="47115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2800" b="1" dirty="0">
                <a:solidFill>
                  <a:schemeClr val="accent1"/>
                </a:solidFill>
              </a:rPr>
              <a:t>هل تركب سيارة تعمل على</a:t>
            </a:r>
            <a:endParaRPr lang="en-US" sz="7200" b="0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5" y="2005175"/>
            <a:ext cx="3724795" cy="182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6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119" y="1946378"/>
            <a:ext cx="4058216" cy="19433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8" y="2032115"/>
            <a:ext cx="3877216" cy="18576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114" y="652697"/>
            <a:ext cx="44902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توافق ان البيئة في خطر بسبب زيادة السيارات التي تستخدم الوقود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68" y="283366"/>
            <a:ext cx="44782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dirty="0">
                <a:solidFill>
                  <a:schemeClr val="accent1"/>
                </a:solidFill>
                <a:latin typeface="Roboto"/>
              </a:rPr>
              <a:t>هل لديك  استعداد لتغيير وسيلة نقلك من نوع يستخدم الوقود الى نوع يستخدم الكهرباء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2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192" y="2982350"/>
            <a:ext cx="5642937" cy="2472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2085" y="1101845"/>
            <a:ext cx="88729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b="1" dirty="0">
                <a:solidFill>
                  <a:schemeClr val="accent1"/>
                </a:solidFill>
                <a:latin typeface="Roboto"/>
              </a:rPr>
              <a:t>هل تعلم ان السيارات التي تعمل على الكهرباء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164" y="764275"/>
            <a:ext cx="100703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لنمشي الى مستقبل أنظف.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3451"/>
            <a:ext cx="3790169" cy="31799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375" y="3043452"/>
            <a:ext cx="3989194" cy="31799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775" y="3043452"/>
            <a:ext cx="3958225" cy="317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المراجع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https://ar.wikipedia.org/wiki/%D8%AA%D9%84%D9%88%D8%AB_%D8%A7%D9%84%D9%87%D9%88%D8%A7%D8%A1</a:t>
            </a:r>
            <a:r>
              <a:rPr lang="ar-JO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https://www.mlzamty.com/complete-research-on-air-pollution/</a:t>
            </a:r>
            <a:r>
              <a:rPr lang="ar-JO" dirty="0" smtClean="0"/>
              <a:t> </a:t>
            </a:r>
          </a:p>
          <a:p>
            <a:r>
              <a:rPr lang="en-US" dirty="0"/>
              <a:t>https://www.dw.com/ar/%D9%87%D9%84-%D8%A7%D9%84%D8%B3%D9%8A%D8%A7%D8%B1%D8%A7%D8%AA-%D8%A7%D9%84%D9%83%D9%87%D8%B1%D8%A8%D8%A7%D8%A6%D9%8A%D8%A9-%D8%A3%D9%81%D8%B6%D9%84-%D9%84%D9%84%D8%A8%D9%8A%D8%A6%D8%A9-%D8%A7%D9%84%D8%A3%D8%B1%D9%82%D8%A7%D9%85-%</a:t>
            </a:r>
            <a:r>
              <a:rPr lang="en-US" dirty="0" smtClean="0"/>
              <a:t>D8%AA%D8%AC%D9%8A%D8%A8/a-62032641</a:t>
            </a:r>
          </a:p>
          <a:p>
            <a:pPr marL="0" indent="0">
              <a:buNone/>
            </a:pPr>
            <a:endParaRPr lang="ar-JO" dirty="0" smtClean="0"/>
          </a:p>
          <a:p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101246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33405"/>
            <a:ext cx="10515600" cy="284355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000" dirty="0" smtClean="0"/>
              <a:t>البيئة هبة من الله للإنسان. فهي الطبيعة التي نعيش فيها. و هي النباتات و الحيوانات و الماء و الهواء و الأرض. </a:t>
            </a:r>
          </a:p>
          <a:p>
            <a:pPr marL="0" indent="0" algn="r">
              <a:buNone/>
            </a:pPr>
            <a:endParaRPr lang="ar-JO" sz="2000" dirty="0" smtClean="0"/>
          </a:p>
          <a:p>
            <a:pPr marL="0" indent="0" algn="r">
              <a:buNone/>
            </a:pPr>
            <a:r>
              <a:rPr lang="ar-JO" sz="2000" dirty="0" smtClean="0"/>
              <a:t>فهي أمانة يجب أن نحافظ عليها من التخريب و التلوث.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092" y="287049"/>
            <a:ext cx="3501304" cy="229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794942"/>
              </p:ext>
            </p:extLst>
          </p:nvPr>
        </p:nvGraphicFramePr>
        <p:xfrm>
          <a:off x="854825" y="235764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0509" y="223795"/>
            <a:ext cx="3226377" cy="170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471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38" y="618086"/>
            <a:ext cx="2466975" cy="184785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46702" y="1533698"/>
            <a:ext cx="42917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354291" y="1101436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التربة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538" y="2765281"/>
            <a:ext cx="2466975" cy="164166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746702" y="3556461"/>
            <a:ext cx="4258454" cy="2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354291" y="3049384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الماء </a:t>
            </a:r>
            <a:endParaRPr lang="en-US" dirty="0"/>
          </a:p>
        </p:txBody>
      </p:sp>
      <p:pic>
        <p:nvPicPr>
          <p:cNvPr id="1028" name="Picture 4" descr="ارتفاع مستويات تلوث الهواء في كثير من المدن الأفقر في العالم - أخبار البيئ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538" y="4706286"/>
            <a:ext cx="2461839" cy="137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746702" y="5379720"/>
            <a:ext cx="4225203" cy="1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354290" y="4947457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الهواء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39985" y="110143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39984" y="3087377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65762" y="488098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دخان السيارات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تلوث الهواء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هو احتواء الهواء على مواد </a:t>
            </a:r>
            <a:r>
              <a:rPr lang="ar-JO" dirty="0" smtClean="0"/>
              <a:t>مضرة </a:t>
            </a:r>
            <a:r>
              <a:rPr lang="ar-JO" dirty="0"/>
              <a:t>بصحة الإنسان والكائنات </a:t>
            </a:r>
            <a:r>
              <a:rPr lang="ar-JO" dirty="0" smtClean="0"/>
              <a:t>الحية.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تلوث الهواء هو من أخطر أنواع التلوث، فهو يؤثر على جميع الكائنات الحية من إنسان و حيوان و نبات.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فبدون هواء تموت جميع الكائنات و تنتهي الحياة.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740033"/>
            <a:ext cx="3759345" cy="226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7142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دور الانسان في تلوث الهواء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004990"/>
              </p:ext>
            </p:extLst>
          </p:nvPr>
        </p:nvGraphicFramePr>
        <p:xfrm>
          <a:off x="1573039" y="210597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معالجة تأثير تلوث الماء والهواء | عبداللطيف جميل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4" y="5249228"/>
            <a:ext cx="31051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92976" y="1887942"/>
            <a:ext cx="2952750" cy="1552575"/>
          </a:xfrm>
          <a:prstGeom prst="rect">
            <a:avLst/>
          </a:prstGeom>
        </p:spPr>
      </p:pic>
      <p:pic>
        <p:nvPicPr>
          <p:cNvPr id="3076" name="Picture 4" descr="سورية.. دراسة لرفع الغرامات على السيارات التي تصدر دخاناً كثيفاً - وكالة  أوقات الشام الإخبارية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4030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65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8866" y="287054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 السيارات و تلوث الهواء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146175" algn="l"/>
              </a:tabLst>
            </a:pPr>
            <a:r>
              <a:rPr lang="ar-JO" dirty="0" smtClean="0"/>
              <a:t>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753255" y="926669"/>
            <a:ext cx="4558352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تساهم جميع وسائل النقل في تلوث البيئة.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5554" y="2264901"/>
            <a:ext cx="4278226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السبب يعود للمواد التي تخرج من عوادم </a:t>
            </a:r>
            <a:r>
              <a:rPr lang="ar-JO" dirty="0" smtClean="0"/>
              <a:t>السيارات.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575102" y="3725909"/>
            <a:ext cx="504967" cy="1269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2537" y="5151287"/>
            <a:ext cx="4490114" cy="102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مثل الغازات السامه الناتجة عن حرق </a:t>
            </a:r>
            <a:r>
              <a:rPr lang="ar-JO" dirty="0" smtClean="0"/>
              <a:t>الوقود.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866" y="2558310"/>
            <a:ext cx="4301248" cy="361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4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0154" y="404646"/>
            <a:ext cx="10099344" cy="645994"/>
          </a:xfrm>
        </p:spPr>
        <p:txBody>
          <a:bodyPr>
            <a:noAutofit/>
          </a:bodyPr>
          <a:lstStyle/>
          <a:p>
            <a:pPr algn="ctr"/>
            <a:r>
              <a:rPr lang="ar-JO" sz="3200" dirty="0" smtClean="0"/>
              <a:t>كيف يستطيع الانسان الحد من التلوث </a:t>
            </a:r>
            <a:r>
              <a:rPr lang="ar-JO" sz="2800" dirty="0" smtClean="0"/>
              <a:t>الناتج</a:t>
            </a:r>
            <a:r>
              <a:rPr lang="ar-JO" sz="3200" dirty="0" smtClean="0"/>
              <a:t> عن السيارات؟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879365" y="1413222"/>
            <a:ext cx="2300564" cy="2105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 smtClean="0"/>
              <a:t>صيانة السيارة باستمرار لتقليل الغازات السامة.</a:t>
            </a:r>
          </a:p>
        </p:txBody>
      </p:sp>
      <p:sp>
        <p:nvSpPr>
          <p:cNvPr id="9" name="Oval 8"/>
          <p:cNvSpPr/>
          <p:nvPr/>
        </p:nvSpPr>
        <p:spPr>
          <a:xfrm>
            <a:off x="3973206" y="1394041"/>
            <a:ext cx="2415651" cy="2125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b="1" dirty="0"/>
              <a:t>استخدام انواع زيوت جيدة و تغيير الزيت بانتظام.</a:t>
            </a:r>
          </a:p>
        </p:txBody>
      </p:sp>
      <p:sp>
        <p:nvSpPr>
          <p:cNvPr id="10" name="Oval 9"/>
          <p:cNvSpPr/>
          <p:nvPr/>
        </p:nvSpPr>
        <p:spPr>
          <a:xfrm>
            <a:off x="7182134" y="1394041"/>
            <a:ext cx="2382397" cy="2034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التخفيف من استخدام السيارات خاصة للمسافات القريبة.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60359" y="3862553"/>
            <a:ext cx="3241343" cy="2995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 السيارت الكهربائية</a:t>
            </a:r>
            <a:endParaRPr lang="en-US" sz="3600" b="1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6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السيارات الكهربائية...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771464"/>
              </p:ext>
            </p:extLst>
          </p:nvPr>
        </p:nvGraphicFramePr>
        <p:xfrm>
          <a:off x="2301417" y="1805747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4" y="1214123"/>
            <a:ext cx="2752725" cy="1657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746133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2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4513</TotalTime>
  <Words>275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Roboto</vt:lpstr>
      <vt:lpstr>Tahoma</vt:lpstr>
      <vt:lpstr>Trebuchet MS</vt:lpstr>
      <vt:lpstr>Wingdings 3</vt:lpstr>
      <vt:lpstr>Facet</vt:lpstr>
      <vt:lpstr>المحافظة على البيئة </vt:lpstr>
      <vt:lpstr>PowerPoint Presentation</vt:lpstr>
      <vt:lpstr>PowerPoint Presentation</vt:lpstr>
      <vt:lpstr>PowerPoint Presentation</vt:lpstr>
      <vt:lpstr>تلوث الهواء</vt:lpstr>
      <vt:lpstr>دور الانسان في تلوث الهواء </vt:lpstr>
      <vt:lpstr> السيارات و تلوث الهواء </vt:lpstr>
      <vt:lpstr>كيف يستطيع الانسان الحد من التلوث الناتج عن السيارات؟</vt:lpstr>
      <vt:lpstr>السيارات الكهربائية...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المحافظة على البيئة</dc:title>
  <dc:creator>Iman Al-Shishani - VP - Compliance</dc:creator>
  <cp:lastModifiedBy>User</cp:lastModifiedBy>
  <cp:revision>39</cp:revision>
  <dcterms:created xsi:type="dcterms:W3CDTF">2023-05-17T08:42:08Z</dcterms:created>
  <dcterms:modified xsi:type="dcterms:W3CDTF">2023-05-22T09:32:22Z</dcterms:modified>
</cp:coreProperties>
</file>