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3261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8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842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0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6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9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C459D83-DE4E-4805-8BF0-E30ECA5ABC0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A0FFDA7-B866-461F-9F4B-AE7D5CB6C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German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Hisham</a:t>
            </a:r>
            <a:r>
              <a:rPr lang="en-US" dirty="0" smtClean="0"/>
              <a:t> </a:t>
            </a:r>
            <a:r>
              <a:rPr lang="en-US" dirty="0" err="1" smtClean="0"/>
              <a:t>Zaghmouri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5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59436" y="0"/>
            <a:ext cx="3177607" cy="6387548"/>
          </a:xfrm>
        </p:spPr>
        <p:txBody>
          <a:bodyPr/>
          <a:lstStyle/>
          <a:p>
            <a:r>
              <a:rPr lang="de-DE" sz="4000" dirty="0" smtClean="0"/>
              <a:t>ich </a:t>
            </a:r>
            <a:r>
              <a:rPr lang="de-DE" sz="4000" dirty="0"/>
              <a:t>stehe um 7:15 Uhr auf. Und </a:t>
            </a:r>
            <a:r>
              <a:rPr lang="de-DE" sz="4000" dirty="0" smtClean="0"/>
              <a:t>Habe</a:t>
            </a:r>
          </a:p>
          <a:p>
            <a:pPr marL="0" indent="0">
              <a:buNone/>
            </a:pPr>
            <a:r>
              <a:rPr lang="de-DE" sz="4000" dirty="0" smtClean="0"/>
              <a:t>frühstücke </a:t>
            </a:r>
            <a:r>
              <a:rPr lang="de-DE" sz="4000" dirty="0"/>
              <a:t>um 10:30 Uhr in die schule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Free photo: Morning, Clock, &lt;strong&gt;Alarm&lt;/strong&gt; - Free Image on Pixabay - 10927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17" y="370232"/>
            <a:ext cx="5168348" cy="3424031"/>
          </a:xfrm>
          <a:prstGeom prst="rect">
            <a:avLst/>
          </a:prstGeom>
        </p:spPr>
      </p:pic>
      <p:pic>
        <p:nvPicPr>
          <p:cNvPr id="8" name="Picture 7" descr="&lt;strong&gt;Sandwich&lt;/strong&gt; sur Freemag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18" y="3794263"/>
            <a:ext cx="5168348" cy="29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898" y="556591"/>
            <a:ext cx="2793293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600" dirty="0"/>
              <a:t>um 10:30 Uhr komme ich nach </a:t>
            </a:r>
            <a:r>
              <a:rPr lang="de-DE" sz="3600" dirty="0" smtClean="0"/>
              <a:t>Hause Und Koche Spaghetti  </a:t>
            </a:r>
            <a:br>
              <a:rPr lang="de-DE" sz="3600" dirty="0" smtClean="0"/>
            </a:br>
            <a:r>
              <a:rPr lang="de-DE" sz="3600" dirty="0" smtClean="0"/>
              <a:t>danach </a:t>
            </a:r>
            <a:r>
              <a:rPr lang="de-DE" sz="3600" dirty="0"/>
              <a:t>ich </a:t>
            </a:r>
            <a:r>
              <a:rPr lang="de-DE" sz="3600" dirty="0" smtClean="0"/>
              <a:t>fußall spiele.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&lt;strong&gt;Spaghetti&lt;/strong&gt; With Meat Sauce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702366"/>
            <a:ext cx="3885831" cy="2185780"/>
          </a:xfrm>
          <a:prstGeom prst="rect">
            <a:avLst/>
          </a:prstGeom>
        </p:spPr>
      </p:pic>
      <p:pic>
        <p:nvPicPr>
          <p:cNvPr id="5" name="Picture 4" descr="Free Images : &lt;strong&gt;soccer&lt;/strong&gt; ball, football, grass, ball game, team spor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2888146"/>
            <a:ext cx="3885831" cy="29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5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3402893" cy="435133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Am </a:t>
            </a:r>
            <a:r>
              <a:rPr lang="en-US" sz="4000" dirty="0" err="1" smtClean="0"/>
              <a:t>abend</a:t>
            </a:r>
            <a:r>
              <a:rPr lang="en-US" sz="4000" dirty="0" smtClean="0"/>
              <a:t> </a:t>
            </a:r>
            <a:r>
              <a:rPr lang="en-US" sz="4000" dirty="0" err="1" smtClean="0"/>
              <a:t>Ich</a:t>
            </a:r>
            <a:r>
              <a:rPr lang="en-US" sz="4000" dirty="0" smtClean="0"/>
              <a:t> </a:t>
            </a:r>
            <a:r>
              <a:rPr lang="en-US" sz="4000" dirty="0" err="1" smtClean="0"/>
              <a:t>Dusche</a:t>
            </a:r>
            <a:r>
              <a:rPr lang="en-US" sz="4000" dirty="0" smtClean="0"/>
              <a:t> </a:t>
            </a:r>
            <a:r>
              <a:rPr lang="en-US" sz="4000" dirty="0" err="1" smtClean="0"/>
              <a:t>Danache</a:t>
            </a:r>
            <a:r>
              <a:rPr lang="en-US" sz="4000" dirty="0" smtClean="0"/>
              <a:t> </a:t>
            </a:r>
            <a:r>
              <a:rPr lang="en-US" sz="4000" dirty="0" err="1" smtClean="0"/>
              <a:t>Ich</a:t>
            </a:r>
            <a:r>
              <a:rPr lang="en-US" sz="4000" dirty="0" smtClean="0"/>
              <a:t> Internet </a:t>
            </a:r>
            <a:r>
              <a:rPr lang="en-US" sz="4000" dirty="0" err="1" smtClean="0"/>
              <a:t>Surfen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2" name="Picture 1" descr="The World Wide Web is My Parish – Zoom Edition(part 1) | Pam'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30" y="19050"/>
            <a:ext cx="603636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5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3230615" cy="43513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 </a:t>
            </a:r>
            <a:r>
              <a:rPr lang="en-US" sz="3200" dirty="0" err="1" smtClean="0"/>
              <a:t>Viertel</a:t>
            </a:r>
            <a:r>
              <a:rPr lang="en-US" sz="3200" dirty="0" smtClean="0"/>
              <a:t> </a:t>
            </a:r>
            <a:r>
              <a:rPr lang="en-US" sz="3200" dirty="0" err="1" smtClean="0"/>
              <a:t>Nach</a:t>
            </a:r>
            <a:r>
              <a:rPr lang="en-US" sz="3200" dirty="0" smtClean="0"/>
              <a:t> </a:t>
            </a:r>
            <a:r>
              <a:rPr lang="en-US" sz="3200" dirty="0" err="1" smtClean="0"/>
              <a:t>Ich</a:t>
            </a:r>
            <a:r>
              <a:rPr lang="en-US" sz="3200" dirty="0" smtClean="0"/>
              <a:t> ins </a:t>
            </a:r>
            <a:r>
              <a:rPr lang="en-US" sz="3200" dirty="0" err="1" smtClean="0"/>
              <a:t>bett</a:t>
            </a:r>
            <a:r>
              <a:rPr lang="en-US" sz="3200" dirty="0" smtClean="0"/>
              <a:t> </a:t>
            </a:r>
            <a:r>
              <a:rPr lang="en-US" sz="3200" dirty="0" err="1" smtClean="0"/>
              <a:t>Gehen</a:t>
            </a:r>
            <a:r>
              <a:rPr lang="en-US" sz="3200" dirty="0" smtClean="0"/>
              <a:t> `</a:t>
            </a:r>
            <a:endParaRPr lang="en-US" sz="3200" dirty="0"/>
          </a:p>
        </p:txBody>
      </p:sp>
      <p:pic>
        <p:nvPicPr>
          <p:cNvPr id="4" name="Picture 3" descr="&lt;strong&gt;Bed&lt;/strong&gt;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1" y="3495597"/>
            <a:ext cx="5489183" cy="34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608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36</TotalTime>
  <Words>47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Wingdings 2</vt:lpstr>
      <vt:lpstr>View</vt:lpstr>
      <vt:lpstr>German Project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Project</dc:title>
  <dc:creator>LENOVO</dc:creator>
  <cp:lastModifiedBy>LENOVO</cp:lastModifiedBy>
  <cp:revision>7</cp:revision>
  <dcterms:created xsi:type="dcterms:W3CDTF">2023-06-02T18:20:22Z</dcterms:created>
  <dcterms:modified xsi:type="dcterms:W3CDTF">2023-06-02T19:14:51Z</dcterms:modified>
</cp:coreProperties>
</file>