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683469-ED8D-4B8A-B1F2-C3C56EB8ECFC}"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A1C1EBF-8363-47D6-8650-7564AC38D586}" type="slidenum">
              <a:rPr lang="en-US" smtClean="0"/>
              <a:t>‹#›</a:t>
            </a:fld>
            <a:endParaRPr lang="en-US"/>
          </a:p>
        </p:txBody>
      </p:sp>
    </p:spTree>
    <p:extLst>
      <p:ext uri="{BB962C8B-B14F-4D97-AF65-F5344CB8AC3E}">
        <p14:creationId xmlns:p14="http://schemas.microsoft.com/office/powerpoint/2010/main" val="206144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83469-ED8D-4B8A-B1F2-C3C56EB8ECFC}"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384997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83469-ED8D-4B8A-B1F2-C3C56EB8ECFC}"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296013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683469-ED8D-4B8A-B1F2-C3C56EB8ECFC}" type="datetimeFigureOut">
              <a:rPr lang="en-US" smtClean="0"/>
              <a:t>5/29/2023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1536159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24683469-ED8D-4B8A-B1F2-C3C56EB8ECFC}" type="datetimeFigureOut">
              <a:rPr lang="en-US" smtClean="0"/>
              <a:t>5/29/2023</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A1C1EBF-8363-47D6-8650-7564AC38D586}" type="slidenum">
              <a:rPr lang="en-US" smtClean="0"/>
              <a:t>‹#›</a:t>
            </a:fld>
            <a:endParaRPr lang="en-US"/>
          </a:p>
        </p:txBody>
      </p:sp>
    </p:spTree>
    <p:extLst>
      <p:ext uri="{BB962C8B-B14F-4D97-AF65-F5344CB8AC3E}">
        <p14:creationId xmlns:p14="http://schemas.microsoft.com/office/powerpoint/2010/main" val="2838050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683469-ED8D-4B8A-B1F2-C3C56EB8ECFC}" type="datetimeFigureOut">
              <a:rPr lang="en-US" smtClean="0"/>
              <a:t>5/29/2023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427090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683469-ED8D-4B8A-B1F2-C3C56EB8ECFC}" type="datetimeFigureOut">
              <a:rPr lang="en-US" smtClean="0"/>
              <a:t>5/29/2023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3773123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683469-ED8D-4B8A-B1F2-C3C56EB8ECFC}" type="datetimeFigureOut">
              <a:rPr lang="en-US" smtClean="0"/>
              <a:t>5/29/2023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233060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683469-ED8D-4B8A-B1F2-C3C56EB8ECFC}" type="datetimeFigureOut">
              <a:rPr lang="en-US" smtClean="0"/>
              <a:t>5/29/2023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749622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683469-ED8D-4B8A-B1F2-C3C56EB8ECFC}" type="datetimeFigureOut">
              <a:rPr lang="en-US" smtClean="0"/>
              <a:t>5/29/2023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1857062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683469-ED8D-4B8A-B1F2-C3C56EB8ECFC}" type="datetimeFigureOut">
              <a:rPr lang="en-US" smtClean="0"/>
              <a:t>5/29/2023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EA1C1EBF-8363-47D6-8650-7564AC38D586}" type="slidenum">
              <a:rPr lang="en-US" smtClean="0"/>
              <a:t>‹#›</a:t>
            </a:fld>
            <a:endParaRPr lang="en-US"/>
          </a:p>
        </p:txBody>
      </p:sp>
    </p:spTree>
    <p:extLst>
      <p:ext uri="{BB962C8B-B14F-4D97-AF65-F5344CB8AC3E}">
        <p14:creationId xmlns:p14="http://schemas.microsoft.com/office/powerpoint/2010/main" val="211571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24683469-ED8D-4B8A-B1F2-C3C56EB8ECFC}" type="datetimeFigureOut">
              <a:rPr lang="en-US" smtClean="0"/>
              <a:t>5/29/2023</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A1C1EBF-8363-47D6-8650-7564AC38D586}" type="slidenum">
              <a:rPr lang="en-US" smtClean="0"/>
              <a:t>‹#›</a:t>
            </a:fld>
            <a:endParaRPr lang="en-US"/>
          </a:p>
        </p:txBody>
      </p:sp>
    </p:spTree>
    <p:extLst>
      <p:ext uri="{BB962C8B-B14F-4D97-AF65-F5344CB8AC3E}">
        <p14:creationId xmlns:p14="http://schemas.microsoft.com/office/powerpoint/2010/main" val="2889436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webp"/><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167506C-C524-1E62-56F3-7638C4F785EB}"/>
              </a:ext>
            </a:extLst>
          </p:cNvPr>
          <p:cNvSpPr>
            <a:spLocks noGrp="1"/>
          </p:cNvSpPr>
          <p:nvPr>
            <p:ph type="subTitle" idx="1"/>
          </p:nvPr>
        </p:nvSpPr>
        <p:spPr/>
        <p:txBody>
          <a:bodyPr>
            <a:normAutofit/>
          </a:bodyPr>
          <a:lstStyle/>
          <a:p>
            <a:pPr algn="r"/>
            <a:r>
              <a:rPr lang="ar-JO" sz="1800" dirty="0"/>
              <a:t>النهر</a:t>
            </a:r>
            <a:r>
              <a:rPr lang="ar-JO" sz="1800" dirty="0">
                <a:solidFill>
                  <a:srgbClr val="FFFF00"/>
                </a:solidFill>
              </a:rPr>
              <a:t> </a:t>
            </a:r>
            <a:r>
              <a:rPr lang="ar-JO" sz="1800" dirty="0">
                <a:solidFill>
                  <a:srgbClr val="0070C0"/>
                </a:solidFill>
              </a:rPr>
              <a:t>ذو </a:t>
            </a:r>
            <a:r>
              <a:rPr lang="ar-JO" sz="1800" dirty="0"/>
              <a:t> </a:t>
            </a:r>
            <a:r>
              <a:rPr lang="ar-JO" sz="1800" dirty="0">
                <a:solidFill>
                  <a:srgbClr val="FFFF00"/>
                </a:solidFill>
              </a:rPr>
              <a:t>الخمس</a:t>
            </a:r>
            <a:r>
              <a:rPr lang="ar-JO" sz="1800" dirty="0">
                <a:solidFill>
                  <a:srgbClr val="FF0000"/>
                </a:solidFill>
              </a:rPr>
              <a:t> </a:t>
            </a:r>
            <a:r>
              <a:rPr lang="ar-JO" sz="1800" dirty="0">
                <a:solidFill>
                  <a:srgbClr val="00B050"/>
                </a:solidFill>
              </a:rPr>
              <a:t>الوان</a:t>
            </a:r>
            <a:endParaRPr lang="en-US" sz="1800" dirty="0">
              <a:solidFill>
                <a:srgbClr val="00B050"/>
              </a:solidFill>
            </a:endParaRPr>
          </a:p>
        </p:txBody>
      </p:sp>
      <p:sp>
        <p:nvSpPr>
          <p:cNvPr id="2" name="Title 1">
            <a:extLst>
              <a:ext uri="{FF2B5EF4-FFF2-40B4-BE49-F238E27FC236}">
                <a16:creationId xmlns:a16="http://schemas.microsoft.com/office/drawing/2014/main" id="{87E1A57A-E53E-F47D-6B71-8A1B2573BB16}"/>
              </a:ext>
            </a:extLst>
          </p:cNvPr>
          <p:cNvSpPr>
            <a:spLocks noGrp="1"/>
          </p:cNvSpPr>
          <p:nvPr>
            <p:ph type="ctrTitle"/>
          </p:nvPr>
        </p:nvSpPr>
        <p:spPr/>
        <p:txBody>
          <a:bodyPr>
            <a:normAutofit/>
          </a:bodyPr>
          <a:lstStyle/>
          <a:p>
            <a:r>
              <a:rPr lang="ar-JO" sz="4000" b="1" dirty="0">
                <a:solidFill>
                  <a:srgbClr val="C00000"/>
                </a:solidFill>
                <a:latin typeface="Simplified Arabic Fixed" panose="02070309020205020404" pitchFamily="49" charset="-78"/>
                <a:cs typeface="+mn-cs"/>
              </a:rPr>
              <a:t>كانيو كريستالز</a:t>
            </a:r>
            <a:endParaRPr lang="en-US" sz="4000" b="1" dirty="0">
              <a:solidFill>
                <a:srgbClr val="C00000"/>
              </a:solidFill>
              <a:latin typeface="Simplified Arabic Fixed" panose="02070309020205020404" pitchFamily="49" charset="-78"/>
              <a:cs typeface="+mn-cs"/>
            </a:endParaRPr>
          </a:p>
        </p:txBody>
      </p:sp>
    </p:spTree>
    <p:extLst>
      <p:ext uri="{BB962C8B-B14F-4D97-AF65-F5344CB8AC3E}">
        <p14:creationId xmlns:p14="http://schemas.microsoft.com/office/powerpoint/2010/main" val="530087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3BC7-3FE5-3E40-7603-100742EFEB72}"/>
              </a:ext>
            </a:extLst>
          </p:cNvPr>
          <p:cNvSpPr>
            <a:spLocks noGrp="1"/>
          </p:cNvSpPr>
          <p:nvPr>
            <p:ph type="title"/>
          </p:nvPr>
        </p:nvSpPr>
        <p:spPr/>
        <p:txBody>
          <a:bodyPr>
            <a:normAutofit/>
          </a:bodyPr>
          <a:lstStyle/>
          <a:p>
            <a:r>
              <a:rPr lang="ar-SA" sz="3600" b="1" dirty="0">
                <a:solidFill>
                  <a:srgbClr val="FF0000"/>
                </a:solidFill>
                <a:effectLst/>
                <a:ea typeface="Times New Roman" panose="02020603050405020304" pitchFamily="18" charset="0"/>
                <a:cs typeface="Simplified Arabic" panose="02020603050405020304" pitchFamily="18" charset="-78"/>
              </a:rPr>
              <a:t>نبذة عن تاريخ الموقع السياحي</a:t>
            </a:r>
            <a:endParaRPr lang="en-US" sz="3600" dirty="0">
              <a:solidFill>
                <a:srgbClr val="FF0000"/>
              </a:solidFill>
            </a:endParaRPr>
          </a:p>
        </p:txBody>
      </p:sp>
      <p:pic>
        <p:nvPicPr>
          <p:cNvPr id="6" name="Picture Placeholder 5">
            <a:extLst>
              <a:ext uri="{FF2B5EF4-FFF2-40B4-BE49-F238E27FC236}">
                <a16:creationId xmlns:a16="http://schemas.microsoft.com/office/drawing/2014/main" id="{F51F393A-A651-30E9-664E-0A5D1742D79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264" r="15264"/>
          <a:stretch>
            <a:fillRect/>
          </a:stretch>
        </p:blipFill>
        <p:spPr/>
      </p:pic>
      <p:sp>
        <p:nvSpPr>
          <p:cNvPr id="12" name="Text Placeholder 11">
            <a:extLst>
              <a:ext uri="{FF2B5EF4-FFF2-40B4-BE49-F238E27FC236}">
                <a16:creationId xmlns:a16="http://schemas.microsoft.com/office/drawing/2014/main" id="{A5111868-E634-CB22-9AAA-F852CF8E6DEB}"/>
              </a:ext>
            </a:extLst>
          </p:cNvPr>
          <p:cNvSpPr>
            <a:spLocks noGrp="1"/>
          </p:cNvSpPr>
          <p:nvPr>
            <p:ph type="body" sz="half" idx="2"/>
          </p:nvPr>
        </p:nvSpPr>
        <p:spPr/>
        <p:txBody>
          <a:bodyPr>
            <a:normAutofit/>
          </a:bodyPr>
          <a:lstStyle/>
          <a:p>
            <a:pPr algn="r"/>
            <a:r>
              <a:rPr lang="ar-JO" sz="1600" dirty="0">
                <a:latin typeface="Simplified Arabic Fixed" panose="02070309020205020404" pitchFamily="49" charset="-78"/>
                <a:cs typeface="Simplified Arabic Fixed" panose="02070309020205020404" pitchFamily="49" charset="-78"/>
              </a:rPr>
              <a:t>وفقا للاساطير المحلية,فأن النهر هرب من الجنة ليتجول بين الجبال و المروج.كان النهر معروفا	للسكا المحليين الاصليين على مر العصور, لكن المجتمع لم يكتشفه حتى عام1969 عندما تعثرت مجموعة من مربي الماشيةالكولومبيين عبرالنهر في ازدهار كامل.</a:t>
            </a:r>
            <a:endParaRPr lang="en-US" sz="1600"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2816220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1F98-DA03-694F-BDF7-19C0E2224799}"/>
              </a:ext>
            </a:extLst>
          </p:cNvPr>
          <p:cNvSpPr>
            <a:spLocks noGrp="1"/>
          </p:cNvSpPr>
          <p:nvPr>
            <p:ph type="title"/>
          </p:nvPr>
        </p:nvSpPr>
        <p:spPr/>
        <p:txBody>
          <a:bodyPr>
            <a:normAutofit/>
          </a:bodyPr>
          <a:lstStyle/>
          <a:p>
            <a:pPr algn="ctr"/>
            <a:r>
              <a:rPr lang="ar-SA" sz="2400" b="1" dirty="0">
                <a:solidFill>
                  <a:srgbClr val="FF0000"/>
                </a:solidFill>
                <a:effectLst/>
                <a:ea typeface="Times New Roman" panose="02020603050405020304" pitchFamily="18" charset="0"/>
                <a:cs typeface="Simplified Arabic" panose="02020603050405020304" pitchFamily="18" charset="-78"/>
              </a:rPr>
              <a:t>جغرافية الموقع السياحي</a:t>
            </a:r>
            <a:endParaRPr lang="en-US" sz="4000" dirty="0">
              <a:solidFill>
                <a:srgbClr val="FF0000"/>
              </a:solidFill>
            </a:endParaRPr>
          </a:p>
        </p:txBody>
      </p:sp>
      <p:pic>
        <p:nvPicPr>
          <p:cNvPr id="10" name="Picture Placeholder 9">
            <a:extLst>
              <a:ext uri="{FF2B5EF4-FFF2-40B4-BE49-F238E27FC236}">
                <a16:creationId xmlns:a16="http://schemas.microsoft.com/office/drawing/2014/main" id="{FDAA3902-C8F9-555C-7CBB-C857A5572D4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574" b="12574"/>
          <a:stretch>
            <a:fillRect/>
          </a:stretch>
        </p:blipFill>
        <p:spPr/>
      </p:pic>
      <p:sp>
        <p:nvSpPr>
          <p:cNvPr id="12" name="Text Placeholder 11">
            <a:extLst>
              <a:ext uri="{FF2B5EF4-FFF2-40B4-BE49-F238E27FC236}">
                <a16:creationId xmlns:a16="http://schemas.microsoft.com/office/drawing/2014/main" id="{CD146BA5-8DDD-A737-64B2-A6769941BD2A}"/>
              </a:ext>
            </a:extLst>
          </p:cNvPr>
          <p:cNvSpPr>
            <a:spLocks noGrp="1"/>
          </p:cNvSpPr>
          <p:nvPr>
            <p:ph type="body" sz="half" idx="2"/>
          </p:nvPr>
        </p:nvSpPr>
        <p:spPr/>
        <p:txBody>
          <a:bodyPr>
            <a:normAutofit fontScale="92500" lnSpcReduction="10000"/>
          </a:bodyPr>
          <a:lstStyle/>
          <a:p>
            <a:pPr algn="r"/>
            <a:r>
              <a:rPr lang="ar-JO" sz="1600" dirty="0">
                <a:latin typeface="Simplified Arabic Fixed" panose="02070309020205020404" pitchFamily="49" charset="-78"/>
                <a:cs typeface="Simplified Arabic Fixed" panose="02070309020205020404" pitchFamily="49" charset="-78"/>
              </a:rPr>
              <a:t>يقع نهر "الخمس الوان"المذهل في امريكا الجنوبية تحديدا كولومبيافي منتزه وطني في مقاطعة ميتا. </a:t>
            </a:r>
          </a:p>
          <a:p>
            <a:pPr algn="r"/>
            <a:endParaRPr lang="ar-JO" sz="1600" dirty="0">
              <a:latin typeface="Simplified Arabic Fixed" panose="02070309020205020404" pitchFamily="49" charset="-78"/>
              <a:cs typeface="Simplified Arabic Fixed" panose="02070309020205020404" pitchFamily="49" charset="-78"/>
            </a:endParaRPr>
          </a:p>
          <a:p>
            <a:pPr algn="r"/>
            <a:endParaRPr lang="ar-JO" sz="1600" dirty="0">
              <a:solidFill>
                <a:srgbClr val="00B050"/>
              </a:solidFill>
              <a:latin typeface="Simplified Arabic Fixed" panose="02070309020205020404" pitchFamily="49" charset="-78"/>
              <a:cs typeface="Simplified Arabic Fixed" panose="02070309020205020404" pitchFamily="49" charset="-78"/>
            </a:endParaRPr>
          </a:p>
          <a:p>
            <a:pPr algn="r"/>
            <a:r>
              <a:rPr lang="ar-JO" sz="1600" dirty="0">
                <a:solidFill>
                  <a:srgbClr val="00B050"/>
                </a:solidFill>
                <a:latin typeface="Simplified Arabic Fixed" panose="02070309020205020404" pitchFamily="49" charset="-78"/>
                <a:cs typeface="Simplified Arabic Fixed" panose="02070309020205020404" pitchFamily="49" charset="-78"/>
              </a:rPr>
              <a:t>معلومة اضافية*</a:t>
            </a:r>
          </a:p>
          <a:p>
            <a:pPr algn="r"/>
            <a:endParaRPr lang="ar-JO" sz="1600" dirty="0">
              <a:solidFill>
                <a:srgbClr val="00B050"/>
              </a:solidFill>
              <a:latin typeface="Simplified Arabic Fixed" panose="02070309020205020404" pitchFamily="49" charset="-78"/>
              <a:cs typeface="Simplified Arabic Fixed" panose="02070309020205020404" pitchFamily="49" charset="-78"/>
            </a:endParaRPr>
          </a:p>
          <a:p>
            <a:pPr algn="r"/>
            <a:r>
              <a:rPr lang="ar-JO" sz="1600" dirty="0">
                <a:solidFill>
                  <a:srgbClr val="00B050"/>
                </a:solidFill>
                <a:latin typeface="Simplified Arabic Fixed" panose="02070309020205020404" pitchFamily="49" charset="-78"/>
                <a:cs typeface="Simplified Arabic Fixed" panose="02070309020205020404" pitchFamily="49" charset="-78"/>
              </a:rPr>
              <a:t>يبلغ طول النهر 100كيلومتر مما يعد احد اقصر انهار كولومبيا</a:t>
            </a:r>
            <a:endParaRPr lang="en-US" sz="1600" dirty="0">
              <a:solidFill>
                <a:schemeClr val="tx1"/>
              </a:solidFill>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56585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F317-20A5-FEBA-D7EF-5821136141C5}"/>
              </a:ext>
            </a:extLst>
          </p:cNvPr>
          <p:cNvSpPr>
            <a:spLocks noGrp="1"/>
          </p:cNvSpPr>
          <p:nvPr>
            <p:ph type="title"/>
          </p:nvPr>
        </p:nvSpPr>
        <p:spPr/>
        <p:txBody>
          <a:bodyPr/>
          <a:lstStyle/>
          <a:p>
            <a:pPr algn="ctr"/>
            <a:r>
              <a:rPr lang="ar-SA" sz="1800" b="1" dirty="0">
                <a:effectLst/>
                <a:ea typeface="Times New Roman" panose="02020603050405020304" pitchFamily="18" charset="0"/>
                <a:cs typeface="Simplified Arabic" panose="02020603050405020304" pitchFamily="18" charset="-78"/>
              </a:rPr>
              <a:t>الأهمية الاقتصادية لهذا الموقع السياحي</a:t>
            </a:r>
            <a:endParaRPr lang="en-US" dirty="0"/>
          </a:p>
        </p:txBody>
      </p:sp>
      <p:pic>
        <p:nvPicPr>
          <p:cNvPr id="6" name="Picture Placeholder 5">
            <a:extLst>
              <a:ext uri="{FF2B5EF4-FFF2-40B4-BE49-F238E27FC236}">
                <a16:creationId xmlns:a16="http://schemas.microsoft.com/office/drawing/2014/main" id="{E54DA190-EFEB-1A83-8E5C-66938472906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592" r="4592"/>
          <a:stretch>
            <a:fillRect/>
          </a:stretch>
        </p:blipFill>
        <p:spPr/>
      </p:pic>
      <p:sp>
        <p:nvSpPr>
          <p:cNvPr id="4" name="Text Placeholder 3">
            <a:extLst>
              <a:ext uri="{FF2B5EF4-FFF2-40B4-BE49-F238E27FC236}">
                <a16:creationId xmlns:a16="http://schemas.microsoft.com/office/drawing/2014/main" id="{2BCD7BBB-D995-B31B-4C3D-C46673E138A2}"/>
              </a:ext>
            </a:extLst>
          </p:cNvPr>
          <p:cNvSpPr>
            <a:spLocks noGrp="1"/>
          </p:cNvSpPr>
          <p:nvPr>
            <p:ph type="body" sz="half" idx="2"/>
          </p:nvPr>
        </p:nvSpPr>
        <p:spPr/>
        <p:txBody>
          <a:bodyPr/>
          <a:lstStyle/>
          <a:p>
            <a:pPr algn="r"/>
            <a:r>
              <a:rPr lang="ar-JO" dirty="0">
                <a:solidFill>
                  <a:srgbClr val="FF0000"/>
                </a:solidFill>
              </a:rPr>
              <a:t>يعد زيارة هذا النهر كاهم الامور التي  يجب على سائحين كولومبيا فعلها حيث يملك هذا النهر جميع الصفات الطبيعة,و لكن السفر لهذا النهر قد لا يكون ارخص الانشطة المتوفرة وتقريبا تكلفة السفر لهذا  النهر4 ايام 600 يورو بمعدل 150 يورو ليليا.بالرغم من ذلك فمعضم السائحين يزورون هذا النهر مما يجعله يصنف كاحد اهم مصادر الدخل للحكومة الكولومبية و الاقتصاد. </a:t>
            </a:r>
            <a:endParaRPr lang="en-US" dirty="0">
              <a:solidFill>
                <a:srgbClr val="FF0000"/>
              </a:solidFill>
            </a:endParaRPr>
          </a:p>
        </p:txBody>
      </p:sp>
    </p:spTree>
    <p:extLst>
      <p:ext uri="{BB962C8B-B14F-4D97-AF65-F5344CB8AC3E}">
        <p14:creationId xmlns:p14="http://schemas.microsoft.com/office/powerpoint/2010/main" val="195252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2D74F7-B147-B765-32CF-F0F8E8A983D3}"/>
              </a:ext>
            </a:extLst>
          </p:cNvPr>
          <p:cNvSpPr>
            <a:spLocks noGrp="1"/>
          </p:cNvSpPr>
          <p:nvPr>
            <p:ph type="title"/>
          </p:nvPr>
        </p:nvSpPr>
        <p:spPr>
          <a:xfrm>
            <a:off x="1069848" y="484632"/>
            <a:ext cx="10058400" cy="671815"/>
          </a:xfrm>
        </p:spPr>
        <p:txBody>
          <a:bodyPr>
            <a:normAutofit fontScale="90000"/>
          </a:bodyPr>
          <a:lstStyle/>
          <a:p>
            <a:pPr algn="ctr"/>
            <a:r>
              <a:rPr lang="ar-JO" dirty="0"/>
              <a:t>فيديو ملتقط من النهر</a:t>
            </a:r>
            <a:endParaRPr lang="en-US" dirty="0"/>
          </a:p>
        </p:txBody>
      </p:sp>
      <p:pic>
        <p:nvPicPr>
          <p:cNvPr id="7" name="RPReplay_Final1685379153">
            <a:hlinkClick r:id="" action="ppaction://media"/>
            <a:extLst>
              <a:ext uri="{FF2B5EF4-FFF2-40B4-BE49-F238E27FC236}">
                <a16:creationId xmlns:a16="http://schemas.microsoft.com/office/drawing/2014/main" id="{B71E8C21-8D33-6AA7-A2C1-2EADB29580D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5082" y="1452281"/>
            <a:ext cx="10318377" cy="4760259"/>
          </a:xfrm>
        </p:spPr>
      </p:pic>
    </p:spTree>
    <p:extLst>
      <p:ext uri="{BB962C8B-B14F-4D97-AF65-F5344CB8AC3E}">
        <p14:creationId xmlns:p14="http://schemas.microsoft.com/office/powerpoint/2010/main" val="72917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TM03090434[[fn=Wood Type]]</Template>
  <TotalTime>1768</TotalTime>
  <Words>161</Words>
  <Application>Microsoft Office PowerPoint</Application>
  <PresentationFormat>Widescreen</PresentationFormat>
  <Paragraphs>14</Paragraphs>
  <Slides>5</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Rockwell</vt:lpstr>
      <vt:lpstr>Rockwell Condensed</vt:lpstr>
      <vt:lpstr>Simplified Arabic Fixed</vt:lpstr>
      <vt:lpstr>Wingdings</vt:lpstr>
      <vt:lpstr>Wood Type</vt:lpstr>
      <vt:lpstr>كانيو كريستالز</vt:lpstr>
      <vt:lpstr>نبذة عن تاريخ الموقع السياحي</vt:lpstr>
      <vt:lpstr>جغرافية الموقع السياحي</vt:lpstr>
      <vt:lpstr>الأهمية الاقتصادية لهذا الموقع السياحي</vt:lpstr>
      <vt:lpstr>فيديو ملتقط من النهر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كانيو كريستالز</dc:title>
  <dc:creator>USER</dc:creator>
  <cp:lastModifiedBy>USER</cp:lastModifiedBy>
  <cp:revision>5</cp:revision>
  <dcterms:created xsi:type="dcterms:W3CDTF">2023-05-29T15:46:53Z</dcterms:created>
  <dcterms:modified xsi:type="dcterms:W3CDTF">2023-05-30T21:15:20Z</dcterms:modified>
</cp:coreProperties>
</file>