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D5EEF-9EC2-46FE-B885-874DA5367F22}" v="12" dt="2023-05-31T07:17:48.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ba Abu Laban" userId="50a31d8a-7f51-4a1d-84b2-291470d2edaf" providerId="ADAL" clId="{B6DD5EEF-9EC2-46FE-B885-874DA5367F22}"/>
    <pc:docChg chg="custSel addSld modSld">
      <pc:chgData name="Heba Abu Laban" userId="50a31d8a-7f51-4a1d-84b2-291470d2edaf" providerId="ADAL" clId="{B6DD5EEF-9EC2-46FE-B885-874DA5367F22}" dt="2023-05-31T07:18:05.863" v="48" actId="20577"/>
      <pc:docMkLst>
        <pc:docMk/>
      </pc:docMkLst>
      <pc:sldChg chg="delSp mod setBg delDesignElem">
        <pc:chgData name="Heba Abu Laban" userId="50a31d8a-7f51-4a1d-84b2-291470d2edaf" providerId="ADAL" clId="{B6DD5EEF-9EC2-46FE-B885-874DA5367F22}" dt="2023-05-30T13:50:16.986" v="20" actId="478"/>
        <pc:sldMkLst>
          <pc:docMk/>
          <pc:sldMk cId="2816886278" sldId="256"/>
        </pc:sldMkLst>
        <pc:spChg chg="del">
          <ac:chgData name="Heba Abu Laban" userId="50a31d8a-7f51-4a1d-84b2-291470d2edaf" providerId="ADAL" clId="{B6DD5EEF-9EC2-46FE-B885-874DA5367F22}" dt="2023-05-30T13:50:16.986" v="20" actId="478"/>
          <ac:spMkLst>
            <pc:docMk/>
            <pc:sldMk cId="2816886278" sldId="256"/>
            <ac:spMk id="3" creationId="{C7D20A70-7422-8A7A-7EC9-929F1CE68F43}"/>
          </ac:spMkLst>
        </pc:spChg>
        <pc:spChg chg="del">
          <ac:chgData name="Heba Abu Laban" userId="50a31d8a-7f51-4a1d-84b2-291470d2edaf" providerId="ADAL" clId="{B6DD5EEF-9EC2-46FE-B885-874DA5367F22}" dt="2023-05-30T13:49:17.256" v="7"/>
          <ac:spMkLst>
            <pc:docMk/>
            <pc:sldMk cId="2816886278" sldId="256"/>
            <ac:spMk id="16" creationId="{2E702296-C979-4148-99DB-E5913F81FC88}"/>
          </ac:spMkLst>
        </pc:spChg>
        <pc:spChg chg="del">
          <ac:chgData name="Heba Abu Laban" userId="50a31d8a-7f51-4a1d-84b2-291470d2edaf" providerId="ADAL" clId="{B6DD5EEF-9EC2-46FE-B885-874DA5367F22}" dt="2023-05-30T13:49:17.256" v="7"/>
          <ac:spMkLst>
            <pc:docMk/>
            <pc:sldMk cId="2816886278" sldId="256"/>
            <ac:spMk id="18" creationId="{0C37BE43-110C-4BB0-8B49-D8C3689305C1}"/>
          </ac:spMkLst>
        </pc:spChg>
        <pc:grpChg chg="del">
          <ac:chgData name="Heba Abu Laban" userId="50a31d8a-7f51-4a1d-84b2-291470d2edaf" providerId="ADAL" clId="{B6DD5EEF-9EC2-46FE-B885-874DA5367F22}" dt="2023-05-30T13:49:17.256" v="7"/>
          <ac:grpSpMkLst>
            <pc:docMk/>
            <pc:sldMk cId="2816886278" sldId="256"/>
            <ac:grpSpMk id="20" creationId="{00A405F2-5839-4F19-884E-B7D5A686D95D}"/>
          </ac:grpSpMkLst>
        </pc:grpChg>
      </pc:sldChg>
      <pc:sldChg chg="delSp modSp mod setBg delDesignElem">
        <pc:chgData name="Heba Abu Laban" userId="50a31d8a-7f51-4a1d-84b2-291470d2edaf" providerId="ADAL" clId="{B6DD5EEF-9EC2-46FE-B885-874DA5367F22}" dt="2023-05-30T13:50:19.193" v="22"/>
        <pc:sldMkLst>
          <pc:docMk/>
          <pc:sldMk cId="3612752700" sldId="257"/>
        </pc:sldMkLst>
        <pc:spChg chg="mod">
          <ac:chgData name="Heba Abu Laban" userId="50a31d8a-7f51-4a1d-84b2-291470d2edaf" providerId="ADAL" clId="{B6DD5EEF-9EC2-46FE-B885-874DA5367F22}" dt="2023-05-30T13:49:40.986" v="15" actId="207"/>
          <ac:spMkLst>
            <pc:docMk/>
            <pc:sldMk cId="3612752700" sldId="257"/>
            <ac:spMk id="2" creationId="{D4BEFCFB-7C51-F4FD-56F0-B0027E88DB88}"/>
          </ac:spMkLst>
        </pc:spChg>
        <pc:spChg chg="mod">
          <ac:chgData name="Heba Abu Laban" userId="50a31d8a-7f51-4a1d-84b2-291470d2edaf" providerId="ADAL" clId="{B6DD5EEF-9EC2-46FE-B885-874DA5367F22}" dt="2023-05-30T13:49:33.947" v="14" actId="207"/>
          <ac:spMkLst>
            <pc:docMk/>
            <pc:sldMk cId="3612752700" sldId="257"/>
            <ac:spMk id="3" creationId="{4C3B4CA1-FF60-8F86-4785-A9CE87A9A184}"/>
          </ac:spMkLst>
        </pc:spChg>
        <pc:spChg chg="del">
          <ac:chgData name="Heba Abu Laban" userId="50a31d8a-7f51-4a1d-84b2-291470d2edaf" providerId="ADAL" clId="{B6DD5EEF-9EC2-46FE-B885-874DA5367F22}" dt="2023-05-30T13:49:16.401" v="5"/>
          <ac:spMkLst>
            <pc:docMk/>
            <pc:sldMk cId="3612752700" sldId="257"/>
            <ac:spMk id="8" creationId="{9FF4A234-29BA-4B70-BFC0-64FBB64F2A7B}"/>
          </ac:spMkLst>
        </pc:spChg>
        <pc:spChg chg="del">
          <ac:chgData name="Heba Abu Laban" userId="50a31d8a-7f51-4a1d-84b2-291470d2edaf" providerId="ADAL" clId="{B6DD5EEF-9EC2-46FE-B885-874DA5367F22}" dt="2023-05-30T13:49:16.401" v="5"/>
          <ac:spMkLst>
            <pc:docMk/>
            <pc:sldMk cId="3612752700" sldId="257"/>
            <ac:spMk id="10" creationId="{9C67262A-6EF1-49ED-B8DE-DDD3E580425A}"/>
          </ac:spMkLst>
        </pc:spChg>
        <pc:spChg chg="del">
          <ac:chgData name="Heba Abu Laban" userId="50a31d8a-7f51-4a1d-84b2-291470d2edaf" providerId="ADAL" clId="{B6DD5EEF-9EC2-46FE-B885-874DA5367F22}" dt="2023-05-30T13:49:16.401" v="5"/>
          <ac:spMkLst>
            <pc:docMk/>
            <pc:sldMk cId="3612752700" sldId="257"/>
            <ac:spMk id="12" creationId="{97492946-B39C-4250-B4C8-D82A2504372F}"/>
          </ac:spMkLst>
        </pc:spChg>
        <pc:spChg chg="del">
          <ac:chgData name="Heba Abu Laban" userId="50a31d8a-7f51-4a1d-84b2-291470d2edaf" providerId="ADAL" clId="{B6DD5EEF-9EC2-46FE-B885-874DA5367F22}" dt="2023-05-30T13:49:16.401" v="5"/>
          <ac:spMkLst>
            <pc:docMk/>
            <pc:sldMk cId="3612752700" sldId="257"/>
            <ac:spMk id="14" creationId="{B30D69F3-F5DC-4D65-B4AF-733FF6D50D43}"/>
          </ac:spMkLst>
        </pc:spChg>
        <pc:spChg chg="del">
          <ac:chgData name="Heba Abu Laban" userId="50a31d8a-7f51-4a1d-84b2-291470d2edaf" providerId="ADAL" clId="{B6DD5EEF-9EC2-46FE-B885-874DA5367F22}" dt="2023-05-30T13:49:16.401" v="5"/>
          <ac:spMkLst>
            <pc:docMk/>
            <pc:sldMk cId="3612752700" sldId="257"/>
            <ac:spMk id="164" creationId="{869C3428-7E23-4E31-828E-09F276DACD22}"/>
          </ac:spMkLst>
        </pc:spChg>
        <pc:grpChg chg="del">
          <ac:chgData name="Heba Abu Laban" userId="50a31d8a-7f51-4a1d-84b2-291470d2edaf" providerId="ADAL" clId="{B6DD5EEF-9EC2-46FE-B885-874DA5367F22}" dt="2023-05-30T13:49:16.401" v="5"/>
          <ac:grpSpMkLst>
            <pc:docMk/>
            <pc:sldMk cId="3612752700" sldId="257"/>
            <ac:grpSpMk id="16" creationId="{7C3FF339-0C9A-4139-9C80-B154CB1E68FD}"/>
          </ac:grpSpMkLst>
        </pc:grpChg>
      </pc:sldChg>
      <pc:sldChg chg="delSp modSp mod setBg delDesignElem">
        <pc:chgData name="Heba Abu Laban" userId="50a31d8a-7f51-4a1d-84b2-291470d2edaf" providerId="ADAL" clId="{B6DD5EEF-9EC2-46FE-B885-874DA5367F22}" dt="2023-05-30T13:50:20.515" v="23"/>
        <pc:sldMkLst>
          <pc:docMk/>
          <pc:sldMk cId="3974490609" sldId="258"/>
        </pc:sldMkLst>
        <pc:spChg chg="del">
          <ac:chgData name="Heba Abu Laban" userId="50a31d8a-7f51-4a1d-84b2-291470d2edaf" providerId="ADAL" clId="{B6DD5EEF-9EC2-46FE-B885-874DA5367F22}" dt="2023-05-30T13:49:15.699" v="3"/>
          <ac:spMkLst>
            <pc:docMk/>
            <pc:sldMk cId="3974490609" sldId="258"/>
            <ac:spMk id="9" creationId="{9FF4A234-29BA-4B70-BFC0-64FBB64F2A7B}"/>
          </ac:spMkLst>
        </pc:spChg>
        <pc:spChg chg="del">
          <ac:chgData name="Heba Abu Laban" userId="50a31d8a-7f51-4a1d-84b2-291470d2edaf" providerId="ADAL" clId="{B6DD5EEF-9EC2-46FE-B885-874DA5367F22}" dt="2023-05-30T13:49:15.699" v="3"/>
          <ac:spMkLst>
            <pc:docMk/>
            <pc:sldMk cId="3974490609" sldId="258"/>
            <ac:spMk id="11" creationId="{CDA16EB2-8F47-4759-A206-DA4D0FF38EDF}"/>
          </ac:spMkLst>
        </pc:spChg>
        <pc:graphicFrameChg chg="mod modGraphic">
          <ac:chgData name="Heba Abu Laban" userId="50a31d8a-7f51-4a1d-84b2-291470d2edaf" providerId="ADAL" clId="{B6DD5EEF-9EC2-46FE-B885-874DA5367F22}" dt="2023-05-30T13:49:59.656" v="18" actId="1076"/>
          <ac:graphicFrameMkLst>
            <pc:docMk/>
            <pc:sldMk cId="3974490609" sldId="258"/>
            <ac:graphicFrameMk id="5" creationId="{23371CBC-34D7-3284-A38D-D9F9C0383674}"/>
          </ac:graphicFrameMkLst>
        </pc:graphicFrameChg>
      </pc:sldChg>
      <pc:sldChg chg="setBg">
        <pc:chgData name="Heba Abu Laban" userId="50a31d8a-7f51-4a1d-84b2-291470d2edaf" providerId="ADAL" clId="{B6DD5EEF-9EC2-46FE-B885-874DA5367F22}" dt="2023-05-30T13:50:21.286" v="24"/>
        <pc:sldMkLst>
          <pc:docMk/>
          <pc:sldMk cId="243912194" sldId="259"/>
        </pc:sldMkLst>
      </pc:sldChg>
      <pc:sldChg chg="addSp delSp modSp new mod setBg modAnim">
        <pc:chgData name="Heba Abu Laban" userId="50a31d8a-7f51-4a1d-84b2-291470d2edaf" providerId="ADAL" clId="{B6DD5EEF-9EC2-46FE-B885-874DA5367F22}" dt="2023-05-31T07:18:05.863" v="48" actId="20577"/>
        <pc:sldMkLst>
          <pc:docMk/>
          <pc:sldMk cId="47671884" sldId="260"/>
        </pc:sldMkLst>
        <pc:spChg chg="mod">
          <ac:chgData name="Heba Abu Laban" userId="50a31d8a-7f51-4a1d-84b2-291470d2edaf" providerId="ADAL" clId="{B6DD5EEF-9EC2-46FE-B885-874DA5367F22}" dt="2023-05-31T07:18:05.863" v="48" actId="20577"/>
          <ac:spMkLst>
            <pc:docMk/>
            <pc:sldMk cId="47671884" sldId="260"/>
            <ac:spMk id="2" creationId="{34F7E86E-60B1-7391-3352-ADFB3FAB2229}"/>
          </ac:spMkLst>
        </pc:spChg>
        <pc:spChg chg="del">
          <ac:chgData name="Heba Abu Laban" userId="50a31d8a-7f51-4a1d-84b2-291470d2edaf" providerId="ADAL" clId="{B6DD5EEF-9EC2-46FE-B885-874DA5367F22}" dt="2023-05-31T07:17:48.199" v="26"/>
          <ac:spMkLst>
            <pc:docMk/>
            <pc:sldMk cId="47671884" sldId="260"/>
            <ac:spMk id="3" creationId="{9F4BFD34-C830-2382-C9A7-9506BF224DD8}"/>
          </ac:spMkLst>
        </pc:spChg>
        <pc:spChg chg="add">
          <ac:chgData name="Heba Abu Laban" userId="50a31d8a-7f51-4a1d-84b2-291470d2edaf" providerId="ADAL" clId="{B6DD5EEF-9EC2-46FE-B885-874DA5367F22}" dt="2023-05-31T07:17:56.626" v="28" actId="26606"/>
          <ac:spMkLst>
            <pc:docMk/>
            <pc:sldMk cId="47671884" sldId="260"/>
            <ac:spMk id="68" creationId="{17121B47-384D-4AA6-BFEE-9EB117D2A4DA}"/>
          </ac:spMkLst>
        </pc:spChg>
        <pc:grpChg chg="add">
          <ac:chgData name="Heba Abu Laban" userId="50a31d8a-7f51-4a1d-84b2-291470d2edaf" providerId="ADAL" clId="{B6DD5EEF-9EC2-46FE-B885-874DA5367F22}" dt="2023-05-31T07:17:56.626" v="28" actId="26606"/>
          <ac:grpSpMkLst>
            <pc:docMk/>
            <pc:sldMk cId="47671884" sldId="260"/>
            <ac:grpSpMk id="9" creationId="{71AFD227-869A-489C-A9B5-3F0498DF3C0C}"/>
          </ac:grpSpMkLst>
        </pc:grpChg>
        <pc:grpChg chg="add">
          <ac:chgData name="Heba Abu Laban" userId="50a31d8a-7f51-4a1d-84b2-291470d2edaf" providerId="ADAL" clId="{B6DD5EEF-9EC2-46FE-B885-874DA5367F22}" dt="2023-05-31T07:17:56.626" v="28" actId="26606"/>
          <ac:grpSpMkLst>
            <pc:docMk/>
            <pc:sldMk cId="47671884" sldId="260"/>
            <ac:grpSpMk id="70" creationId="{2CB9C70C-9B50-4D83-B8B9-1A0FFA2CB1A5}"/>
          </ac:grpSpMkLst>
        </pc:grpChg>
        <pc:picChg chg="add mod">
          <ac:chgData name="Heba Abu Laban" userId="50a31d8a-7f51-4a1d-84b2-291470d2edaf" providerId="ADAL" clId="{B6DD5EEF-9EC2-46FE-B885-874DA5367F22}" dt="2023-05-31T07:17:56.626" v="28" actId="26606"/>
          <ac:picMkLst>
            <pc:docMk/>
            <pc:sldMk cId="47671884" sldId="260"/>
            <ac:picMk id="4" creationId="{FEAE40E0-B512-FB06-BB22-8E140248B84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CEFE5-97A7-4CDF-A30D-16061725786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272C645-6190-40E6-ACA5-D6552F0E4BE5}">
      <dgm:prSet/>
      <dgm:spPr/>
      <dgm:t>
        <a:bodyPr/>
        <a:lstStyle/>
        <a:p>
          <a:pPr algn="r"/>
          <a:r>
            <a:rPr lang="ar-JO" b="1" i="0" dirty="0">
              <a:solidFill>
                <a:srgbClr val="0070C0"/>
              </a:solidFill>
            </a:rPr>
            <a:t>تعدّ جرش منطقة غنية بالمواقع الأثرية، وأهمها مدينة جرش الرومانية. تمتاز المدينة بمسارحها الرومانية الضخمة، حيث يعتبر المسرح الشمالي أكبرها، وهو يعود إلى القرن الثاني الميلادي، وقد استخدم لعروض المسرحيات والألعاب القتالية. تعد المسارح مواقع سياحية شهيرة وتستضيف مهرجان جرش للثقافة والفنون الذي يقام سنوياً ويجذب العديد من الزوار من جميع أنحاء العالم.</a:t>
          </a:r>
          <a:endParaRPr lang="en-US" dirty="0">
            <a:solidFill>
              <a:srgbClr val="0070C0"/>
            </a:solidFill>
          </a:endParaRPr>
        </a:p>
      </dgm:t>
    </dgm:pt>
    <dgm:pt modelId="{265EE238-3BD2-4759-9F44-AAAFF29EE8B0}" type="parTrans" cxnId="{2536C539-4DED-4577-930C-88883A7B47F9}">
      <dgm:prSet/>
      <dgm:spPr/>
      <dgm:t>
        <a:bodyPr/>
        <a:lstStyle/>
        <a:p>
          <a:endParaRPr lang="en-US"/>
        </a:p>
      </dgm:t>
    </dgm:pt>
    <dgm:pt modelId="{91C449C9-5B65-4969-892B-59BE207ADDFD}" type="sibTrans" cxnId="{2536C539-4DED-4577-930C-88883A7B47F9}">
      <dgm:prSet/>
      <dgm:spPr/>
      <dgm:t>
        <a:bodyPr/>
        <a:lstStyle/>
        <a:p>
          <a:endParaRPr lang="en-US"/>
        </a:p>
      </dgm:t>
    </dgm:pt>
    <dgm:pt modelId="{382395CC-7AD8-4860-897E-A7BAE510511C}">
      <dgm:prSet/>
      <dgm:spPr/>
      <dgm:t>
        <a:bodyPr/>
        <a:lstStyle/>
        <a:p>
          <a:pPr algn="r"/>
          <a:r>
            <a:rPr lang="ar-JO" b="1" i="0" dirty="0">
              <a:solidFill>
                <a:srgbClr val="0070C0"/>
              </a:solidFill>
            </a:rPr>
            <a:t>بالإضافة إلى المسارح، تحتوي جرش على بقية المباني الرومانية مثل المنتدى الروماني والقصر البيزنطي </a:t>
          </a:r>
          <a:r>
            <a:rPr lang="ar-JO" b="1" i="0" dirty="0" err="1">
              <a:solidFill>
                <a:srgbClr val="0070C0"/>
              </a:solidFill>
            </a:rPr>
            <a:t>والمعابده</a:t>
          </a:r>
          <a:r>
            <a:rPr lang="ar-JO" b="1" i="0" dirty="0">
              <a:solidFill>
                <a:srgbClr val="0070C0"/>
              </a:solidFill>
            </a:rPr>
            <a:t> والمساكن والأبنية العامة. تعد هذه الآثار دليلاً على الحضارات القديمة التي استوطنت المنطقة وتعكس الأهمية التاريخية لجرش كمركز حضري وثقاف</a:t>
          </a:r>
          <a:endParaRPr lang="en-US" dirty="0">
            <a:solidFill>
              <a:srgbClr val="0070C0"/>
            </a:solidFill>
          </a:endParaRPr>
        </a:p>
      </dgm:t>
    </dgm:pt>
    <dgm:pt modelId="{87BC0B20-0070-422A-AA29-1AEAF1B0090B}" type="parTrans" cxnId="{E253372A-0EE1-436A-BBA1-A7C11DAED646}">
      <dgm:prSet/>
      <dgm:spPr/>
      <dgm:t>
        <a:bodyPr/>
        <a:lstStyle/>
        <a:p>
          <a:endParaRPr lang="en-US"/>
        </a:p>
      </dgm:t>
    </dgm:pt>
    <dgm:pt modelId="{F20DF7C6-EBA0-4E7B-ACE4-24BDDB6520D2}" type="sibTrans" cxnId="{E253372A-0EE1-436A-BBA1-A7C11DAED646}">
      <dgm:prSet/>
      <dgm:spPr/>
      <dgm:t>
        <a:bodyPr/>
        <a:lstStyle/>
        <a:p>
          <a:endParaRPr lang="en-US"/>
        </a:p>
      </dgm:t>
    </dgm:pt>
    <dgm:pt modelId="{34C2C64F-62F0-4B75-9AE2-08D6FE277FD6}" type="pres">
      <dgm:prSet presAssocID="{F39CEFE5-97A7-4CDF-A30D-16061725786A}" presName="linear" presStyleCnt="0">
        <dgm:presLayoutVars>
          <dgm:animLvl val="lvl"/>
          <dgm:resizeHandles val="exact"/>
        </dgm:presLayoutVars>
      </dgm:prSet>
      <dgm:spPr/>
    </dgm:pt>
    <dgm:pt modelId="{971932B1-EFCF-4F4B-97EE-D7EEE6236E53}" type="pres">
      <dgm:prSet presAssocID="{4272C645-6190-40E6-ACA5-D6552F0E4BE5}" presName="parentText" presStyleLbl="node1" presStyleIdx="0" presStyleCnt="2">
        <dgm:presLayoutVars>
          <dgm:chMax val="0"/>
          <dgm:bulletEnabled val="1"/>
        </dgm:presLayoutVars>
      </dgm:prSet>
      <dgm:spPr/>
    </dgm:pt>
    <dgm:pt modelId="{F346D283-01CA-4AFC-AD19-5A64A342FD8E}" type="pres">
      <dgm:prSet presAssocID="{91C449C9-5B65-4969-892B-59BE207ADDFD}" presName="spacer" presStyleCnt="0"/>
      <dgm:spPr/>
    </dgm:pt>
    <dgm:pt modelId="{80438E77-8F4B-45BB-824F-B45E3B5004F6}" type="pres">
      <dgm:prSet presAssocID="{382395CC-7AD8-4860-897E-A7BAE510511C}" presName="parentText" presStyleLbl="node1" presStyleIdx="1" presStyleCnt="2">
        <dgm:presLayoutVars>
          <dgm:chMax val="0"/>
          <dgm:bulletEnabled val="1"/>
        </dgm:presLayoutVars>
      </dgm:prSet>
      <dgm:spPr/>
    </dgm:pt>
  </dgm:ptLst>
  <dgm:cxnLst>
    <dgm:cxn modelId="{E253372A-0EE1-436A-BBA1-A7C11DAED646}" srcId="{F39CEFE5-97A7-4CDF-A30D-16061725786A}" destId="{382395CC-7AD8-4860-897E-A7BAE510511C}" srcOrd="1" destOrd="0" parTransId="{87BC0B20-0070-422A-AA29-1AEAF1B0090B}" sibTransId="{F20DF7C6-EBA0-4E7B-ACE4-24BDDB6520D2}"/>
    <dgm:cxn modelId="{2536C539-4DED-4577-930C-88883A7B47F9}" srcId="{F39CEFE5-97A7-4CDF-A30D-16061725786A}" destId="{4272C645-6190-40E6-ACA5-D6552F0E4BE5}" srcOrd="0" destOrd="0" parTransId="{265EE238-3BD2-4759-9F44-AAAFF29EE8B0}" sibTransId="{91C449C9-5B65-4969-892B-59BE207ADDFD}"/>
    <dgm:cxn modelId="{26148744-71FF-4031-BC9C-8F9325E14843}" type="presOf" srcId="{F39CEFE5-97A7-4CDF-A30D-16061725786A}" destId="{34C2C64F-62F0-4B75-9AE2-08D6FE277FD6}" srcOrd="0" destOrd="0" presId="urn:microsoft.com/office/officeart/2005/8/layout/vList2"/>
    <dgm:cxn modelId="{74AE00BE-F802-4CBB-A220-5D286B50CF02}" type="presOf" srcId="{4272C645-6190-40E6-ACA5-D6552F0E4BE5}" destId="{971932B1-EFCF-4F4B-97EE-D7EEE6236E53}" srcOrd="0" destOrd="0" presId="urn:microsoft.com/office/officeart/2005/8/layout/vList2"/>
    <dgm:cxn modelId="{AF8900DD-BA2B-4FAE-8E91-CCD6B99F5562}" type="presOf" srcId="{382395CC-7AD8-4860-897E-A7BAE510511C}" destId="{80438E77-8F4B-45BB-824F-B45E3B5004F6}" srcOrd="0" destOrd="0" presId="urn:microsoft.com/office/officeart/2005/8/layout/vList2"/>
    <dgm:cxn modelId="{80E5DA40-68F6-4AE0-8361-14F1DEEA9082}" type="presParOf" srcId="{34C2C64F-62F0-4B75-9AE2-08D6FE277FD6}" destId="{971932B1-EFCF-4F4B-97EE-D7EEE6236E53}" srcOrd="0" destOrd="0" presId="urn:microsoft.com/office/officeart/2005/8/layout/vList2"/>
    <dgm:cxn modelId="{1B9248B6-7FC2-4843-8B2E-2FDE0B9F6352}" type="presParOf" srcId="{34C2C64F-62F0-4B75-9AE2-08D6FE277FD6}" destId="{F346D283-01CA-4AFC-AD19-5A64A342FD8E}" srcOrd="1" destOrd="0" presId="urn:microsoft.com/office/officeart/2005/8/layout/vList2"/>
    <dgm:cxn modelId="{95FCA1EE-65A4-48EE-8ACC-EEA2D3543E64}" type="presParOf" srcId="{34C2C64F-62F0-4B75-9AE2-08D6FE277FD6}" destId="{80438E77-8F4B-45BB-824F-B45E3B5004F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932B1-EFCF-4F4B-97EE-D7EEE6236E53}">
      <dsp:nvSpPr>
        <dsp:cNvPr id="0" name=""/>
        <dsp:cNvSpPr/>
      </dsp:nvSpPr>
      <dsp:spPr>
        <a:xfrm>
          <a:off x="0" y="149018"/>
          <a:ext cx="11049000" cy="1764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r" defTabSz="1155700">
            <a:lnSpc>
              <a:spcPct val="90000"/>
            </a:lnSpc>
            <a:spcBef>
              <a:spcPct val="0"/>
            </a:spcBef>
            <a:spcAft>
              <a:spcPct val="35000"/>
            </a:spcAft>
            <a:buNone/>
          </a:pPr>
          <a:r>
            <a:rPr lang="ar-JO" sz="2600" b="1" i="0" kern="1200" dirty="0">
              <a:solidFill>
                <a:srgbClr val="0070C0"/>
              </a:solidFill>
            </a:rPr>
            <a:t>تعدّ جرش منطقة غنية بالمواقع الأثرية، وأهمها مدينة جرش الرومانية. تمتاز المدينة بمسارحها الرومانية الضخمة، حيث يعتبر المسرح الشمالي أكبرها، وهو يعود إلى القرن الثاني الميلادي، وقد استخدم لعروض المسرحيات والألعاب القتالية. تعد المسارح مواقع سياحية شهيرة وتستضيف مهرجان جرش للثقافة والفنون الذي يقام سنوياً ويجذب العديد من الزوار من جميع أنحاء العالم.</a:t>
          </a:r>
          <a:endParaRPr lang="en-US" sz="2600" kern="1200" dirty="0">
            <a:solidFill>
              <a:srgbClr val="0070C0"/>
            </a:solidFill>
          </a:endParaRPr>
        </a:p>
      </dsp:txBody>
      <dsp:txXfrm>
        <a:off x="86129" y="235147"/>
        <a:ext cx="10876742" cy="1592102"/>
      </dsp:txXfrm>
    </dsp:sp>
    <dsp:sp modelId="{80438E77-8F4B-45BB-824F-B45E3B5004F6}">
      <dsp:nvSpPr>
        <dsp:cNvPr id="0" name=""/>
        <dsp:cNvSpPr/>
      </dsp:nvSpPr>
      <dsp:spPr>
        <a:xfrm>
          <a:off x="0" y="1988259"/>
          <a:ext cx="11049000" cy="1764360"/>
        </a:xfrm>
        <a:prstGeom prst="roundRect">
          <a:avLst/>
        </a:prstGeom>
        <a:solidFill>
          <a:schemeClr val="accent2">
            <a:hueOff val="1505627"/>
            <a:satOff val="-10691"/>
            <a:lumOff val="-4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r" defTabSz="1155700">
            <a:lnSpc>
              <a:spcPct val="90000"/>
            </a:lnSpc>
            <a:spcBef>
              <a:spcPct val="0"/>
            </a:spcBef>
            <a:spcAft>
              <a:spcPct val="35000"/>
            </a:spcAft>
            <a:buNone/>
          </a:pPr>
          <a:r>
            <a:rPr lang="ar-JO" sz="2600" b="1" i="0" kern="1200" dirty="0">
              <a:solidFill>
                <a:srgbClr val="0070C0"/>
              </a:solidFill>
            </a:rPr>
            <a:t>بالإضافة إلى المسارح، تحتوي جرش على بقية المباني الرومانية مثل المنتدى الروماني والقصر البيزنطي </a:t>
          </a:r>
          <a:r>
            <a:rPr lang="ar-JO" sz="2600" b="1" i="0" kern="1200" dirty="0" err="1">
              <a:solidFill>
                <a:srgbClr val="0070C0"/>
              </a:solidFill>
            </a:rPr>
            <a:t>والمعابده</a:t>
          </a:r>
          <a:r>
            <a:rPr lang="ar-JO" sz="2600" b="1" i="0" kern="1200" dirty="0">
              <a:solidFill>
                <a:srgbClr val="0070C0"/>
              </a:solidFill>
            </a:rPr>
            <a:t> والمساكن والأبنية العامة. تعد هذه الآثار دليلاً على الحضارات القديمة التي استوطنت المنطقة وتعكس الأهمية التاريخية لجرش كمركز حضري وثقاف</a:t>
          </a:r>
          <a:endParaRPr lang="en-US" sz="2600" kern="1200" dirty="0">
            <a:solidFill>
              <a:srgbClr val="0070C0"/>
            </a:solidFill>
          </a:endParaRPr>
        </a:p>
      </dsp:txBody>
      <dsp:txXfrm>
        <a:off x="86129" y="2074388"/>
        <a:ext cx="10876742" cy="1592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5/30/2023</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5404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5/30/2023</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71696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5/30/2023</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22075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5/30/2023</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22211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5/30/2023</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5885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5/30/2023</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0862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5/30/2023</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5721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5/30/2023</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3339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5/30/2023</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23716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5/30/2023</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37865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5/30/2023</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6133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5/30/2023</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03632360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93A7-7FB0-916F-8517-8016C8A07CEE}"/>
              </a:ext>
            </a:extLst>
          </p:cNvPr>
          <p:cNvSpPr>
            <a:spLocks noGrp="1"/>
          </p:cNvSpPr>
          <p:nvPr>
            <p:ph type="ctrTitle"/>
          </p:nvPr>
        </p:nvSpPr>
        <p:spPr>
          <a:xfrm>
            <a:off x="1185735" y="5220827"/>
            <a:ext cx="9816946" cy="1260942"/>
          </a:xfrm>
        </p:spPr>
        <p:txBody>
          <a:bodyPr anchor="ctr">
            <a:normAutofit/>
          </a:bodyPr>
          <a:lstStyle/>
          <a:p>
            <a:r>
              <a:rPr lang="en-US" sz="4000"/>
              <a:t>Jerash</a:t>
            </a:r>
          </a:p>
        </p:txBody>
      </p:sp>
      <p:pic>
        <p:nvPicPr>
          <p:cNvPr id="6" name="Picture 5" descr="A picture containing ruins, building, amphitheatre, ancient history&#10;&#10;Description automatically generated">
            <a:extLst>
              <a:ext uri="{FF2B5EF4-FFF2-40B4-BE49-F238E27FC236}">
                <a16:creationId xmlns:a16="http://schemas.microsoft.com/office/drawing/2014/main" id="{DD4F071D-BF64-7F6A-8988-651068A26674}"/>
              </a:ext>
            </a:extLst>
          </p:cNvPr>
          <p:cNvPicPr>
            <a:picLocks noChangeAspect="1"/>
          </p:cNvPicPr>
          <p:nvPr/>
        </p:nvPicPr>
        <p:blipFill rotWithShape="1">
          <a:blip r:embed="rId3">
            <a:extLst>
              <a:ext uri="{28A0092B-C50C-407E-A947-70E740481C1C}">
                <a14:useLocalDpi xmlns:a14="http://schemas.microsoft.com/office/drawing/2010/main" val="0"/>
              </a:ext>
            </a:extLst>
          </a:blip>
          <a:srcRect r="12235" b="-3"/>
          <a:stretch/>
        </p:blipFill>
        <p:spPr>
          <a:xfrm>
            <a:off x="1085516" y="1506424"/>
            <a:ext cx="4828488" cy="3191034"/>
          </a:xfrm>
          <a:prstGeom prst="rect">
            <a:avLst/>
          </a:prstGeom>
        </p:spPr>
      </p:pic>
      <p:pic>
        <p:nvPicPr>
          <p:cNvPr id="4" name="Picture 3" descr="Top view of a background splashed with colors">
            <a:extLst>
              <a:ext uri="{FF2B5EF4-FFF2-40B4-BE49-F238E27FC236}">
                <a16:creationId xmlns:a16="http://schemas.microsoft.com/office/drawing/2014/main" id="{30C1B5D0-B426-C420-C13E-F628B8927227}"/>
              </a:ext>
            </a:extLst>
          </p:cNvPr>
          <p:cNvPicPr>
            <a:picLocks noChangeAspect="1"/>
          </p:cNvPicPr>
          <p:nvPr/>
        </p:nvPicPr>
        <p:blipFill rotWithShape="1">
          <a:blip r:embed="rId4"/>
          <a:srcRect l="2038" r="11337" b="3"/>
          <a:stretch/>
        </p:blipFill>
        <p:spPr>
          <a:xfrm>
            <a:off x="6236661" y="1506424"/>
            <a:ext cx="4828488" cy="3191034"/>
          </a:xfrm>
          <a:prstGeom prst="rect">
            <a:avLst/>
          </a:prstGeom>
        </p:spPr>
      </p:pic>
    </p:spTree>
    <p:extLst>
      <p:ext uri="{BB962C8B-B14F-4D97-AF65-F5344CB8AC3E}">
        <p14:creationId xmlns:p14="http://schemas.microsoft.com/office/powerpoint/2010/main" val="281688627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FCFB-7C51-F4FD-56F0-B0027E88DB88}"/>
              </a:ext>
            </a:extLst>
          </p:cNvPr>
          <p:cNvSpPr>
            <a:spLocks noGrp="1"/>
          </p:cNvSpPr>
          <p:nvPr>
            <p:ph type="title"/>
          </p:nvPr>
        </p:nvSpPr>
        <p:spPr>
          <a:xfrm>
            <a:off x="898815" y="1633061"/>
            <a:ext cx="3453722" cy="3495286"/>
          </a:xfrm>
        </p:spPr>
        <p:txBody>
          <a:bodyPr>
            <a:normAutofit/>
          </a:bodyPr>
          <a:lstStyle/>
          <a:p>
            <a:pPr algn="ctr"/>
            <a:r>
              <a:rPr lang="ar-JO" b="1" dirty="0">
                <a:solidFill>
                  <a:srgbClr val="0070C0"/>
                </a:solidFill>
              </a:rPr>
              <a:t>نبذة عن مدينة جرش</a:t>
            </a:r>
            <a:endParaRPr lang="en-US" b="1" dirty="0">
              <a:solidFill>
                <a:srgbClr val="0070C0"/>
              </a:solidFill>
            </a:endParaRPr>
          </a:p>
        </p:txBody>
      </p:sp>
      <p:sp>
        <p:nvSpPr>
          <p:cNvPr id="3" name="Content Placeholder 2">
            <a:extLst>
              <a:ext uri="{FF2B5EF4-FFF2-40B4-BE49-F238E27FC236}">
                <a16:creationId xmlns:a16="http://schemas.microsoft.com/office/drawing/2014/main" id="{4C3B4CA1-FF60-8F86-4785-A9CE87A9A184}"/>
              </a:ext>
            </a:extLst>
          </p:cNvPr>
          <p:cNvSpPr>
            <a:spLocks noGrp="1"/>
          </p:cNvSpPr>
          <p:nvPr>
            <p:ph idx="1"/>
          </p:nvPr>
        </p:nvSpPr>
        <p:spPr>
          <a:xfrm>
            <a:off x="5501940" y="1501255"/>
            <a:ext cx="5108852" cy="3907390"/>
          </a:xfrm>
        </p:spPr>
        <p:txBody>
          <a:bodyPr>
            <a:normAutofit fontScale="92500" lnSpcReduction="20000"/>
          </a:bodyPr>
          <a:lstStyle/>
          <a:p>
            <a:pPr algn="r" rtl="1"/>
            <a:r>
              <a:rPr lang="ar-JO" sz="2800" b="1" i="0" dirty="0">
                <a:solidFill>
                  <a:schemeClr val="accent2">
                    <a:lumMod val="75000"/>
                  </a:schemeClr>
                </a:solidFill>
                <a:effectLst/>
                <a:latin typeface="Söhne"/>
              </a:rPr>
              <a:t>تقع مدينة جرش في شمال غرب المملكة الأردنية الهاشمية، وهي تعتبر واحدة من أهم المدن الأثرية في الأردن والشرق الأوسط. تأسست جرش في العصور القديمة وتحمل تاريخاً طويلاً يمتد لآلاف السنين، حيث يعود تاريخها إلى العصور الرومانية والبيزنطية والإسلامية</a:t>
            </a:r>
            <a:endParaRPr lang="en-US" sz="2800" b="1" dirty="0">
              <a:solidFill>
                <a:schemeClr val="accent2">
                  <a:lumMod val="75000"/>
                </a:schemeClr>
              </a:solidFill>
            </a:endParaRPr>
          </a:p>
        </p:txBody>
      </p:sp>
    </p:spTree>
    <p:extLst>
      <p:ext uri="{BB962C8B-B14F-4D97-AF65-F5344CB8AC3E}">
        <p14:creationId xmlns:p14="http://schemas.microsoft.com/office/powerpoint/2010/main" val="361275270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3371CBC-34D7-3284-A38D-D9F9C0383674}"/>
              </a:ext>
            </a:extLst>
          </p:cNvPr>
          <p:cNvGraphicFramePr>
            <a:graphicFrameLocks noGrp="1"/>
          </p:cNvGraphicFramePr>
          <p:nvPr>
            <p:ph idx="1"/>
            <p:extLst>
              <p:ext uri="{D42A27DB-BD31-4B8C-83A1-F6EECF244321}">
                <p14:modId xmlns:p14="http://schemas.microsoft.com/office/powerpoint/2010/main" val="1947997677"/>
              </p:ext>
            </p:extLst>
          </p:nvPr>
        </p:nvGraphicFramePr>
        <p:xfrm>
          <a:off x="438150" y="810559"/>
          <a:ext cx="11049000" cy="390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49060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85CF8-B2D8-AB8B-A477-B2A558263A09}"/>
              </a:ext>
            </a:extLst>
          </p:cNvPr>
          <p:cNvSpPr>
            <a:spLocks noGrp="1"/>
          </p:cNvSpPr>
          <p:nvPr>
            <p:ph idx="1"/>
          </p:nvPr>
        </p:nvSpPr>
        <p:spPr>
          <a:xfrm>
            <a:off x="1069848" y="255270"/>
            <a:ext cx="9634011" cy="4351338"/>
          </a:xfrm>
        </p:spPr>
        <p:txBody>
          <a:bodyPr>
            <a:normAutofit fontScale="92500" lnSpcReduction="10000"/>
          </a:bodyPr>
          <a:lstStyle/>
          <a:p>
            <a:pPr algn="r" rtl="1"/>
            <a:br>
              <a:rPr lang="ar-JO" dirty="0"/>
            </a:br>
            <a:r>
              <a:rPr lang="ar-JO" sz="3900" b="0" i="0" dirty="0">
                <a:solidFill>
                  <a:srgbClr val="0070C0"/>
                </a:solidFill>
                <a:effectLst/>
                <a:latin typeface="Söhne"/>
              </a:rPr>
              <a:t>تعتبر الآثار السياحية في جرش مصدرًا هامًا للجذب السياحي في المنطقة وللسياحة الثقافية في الأردن بشكل عام. يقصدها السياح من مختلف أنحاء العالم لاستكشاف تاريخ الحضارات القديمة والاستمتاع بروعة المعمار الروماني والبيزنطي. كما يعمل السكان المحليون في قطاع السياحة والخدمات المتعلقة بها</a:t>
            </a:r>
            <a:endParaRPr lang="en-US" dirty="0">
              <a:solidFill>
                <a:srgbClr val="0070C0"/>
              </a:solidFill>
            </a:endParaRPr>
          </a:p>
        </p:txBody>
      </p:sp>
    </p:spTree>
    <p:extLst>
      <p:ext uri="{BB962C8B-B14F-4D97-AF65-F5344CB8AC3E}">
        <p14:creationId xmlns:p14="http://schemas.microsoft.com/office/powerpoint/2010/main" val="24391219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8" name="Rectangle 67">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F7E86E-60B1-7391-3352-ADFB3FAB2229}"/>
              </a:ext>
            </a:extLst>
          </p:cNvPr>
          <p:cNvSpPr>
            <a:spLocks noGrp="1"/>
          </p:cNvSpPr>
          <p:nvPr>
            <p:ph type="title"/>
          </p:nvPr>
        </p:nvSpPr>
        <p:spPr>
          <a:xfrm>
            <a:off x="891560" y="765690"/>
            <a:ext cx="4773663" cy="3306031"/>
          </a:xfrm>
        </p:spPr>
        <p:txBody>
          <a:bodyPr vert="horz" lIns="91440" tIns="45720" rIns="91440" bIns="45720" rtlCol="0" anchor="b">
            <a:normAutofit/>
          </a:bodyPr>
          <a:lstStyle/>
          <a:p>
            <a:pPr algn="ctr"/>
            <a:r>
              <a:rPr lang="en-US" sz="5400" dirty="0"/>
              <a:t>Done by </a:t>
            </a:r>
            <a:r>
              <a:rPr lang="en-US" sz="5400" err="1"/>
              <a:t>Sufian</a:t>
            </a:r>
            <a:r>
              <a:rPr lang="en-US" sz="5400"/>
              <a:t> Bibi</a:t>
            </a:r>
          </a:p>
        </p:txBody>
      </p:sp>
      <p:grpSp>
        <p:nvGrpSpPr>
          <p:cNvPr id="70" name="Group 69">
            <a:extLst>
              <a:ext uri="{FF2B5EF4-FFF2-40B4-BE49-F238E27FC236}">
                <a16:creationId xmlns:a16="http://schemas.microsoft.com/office/drawing/2014/main" id="{2CB9C70C-9B50-4D83-B8B9-1A0FFA2CB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2693" y="20697"/>
            <a:ext cx="1862695" cy="6816606"/>
            <a:chOff x="9952693" y="20697"/>
            <a:chExt cx="1862695" cy="6816606"/>
          </a:xfrm>
        </p:grpSpPr>
        <p:grpSp>
          <p:nvGrpSpPr>
            <p:cNvPr id="71" name="Group 70">
              <a:extLst>
                <a:ext uri="{FF2B5EF4-FFF2-40B4-BE49-F238E27FC236}">
                  <a16:creationId xmlns:a16="http://schemas.microsoft.com/office/drawing/2014/main" id="{6E1E57A5-A4F5-41D5-9E12-FA91444573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674062" y="20697"/>
              <a:ext cx="1141326" cy="6816606"/>
              <a:chOff x="5889776" y="13394"/>
              <a:chExt cx="1141326" cy="6816606"/>
            </a:xfrm>
          </p:grpSpPr>
          <p:sp>
            <p:nvSpPr>
              <p:cNvPr id="159" name="Freeform 8">
                <a:extLst>
                  <a:ext uri="{FF2B5EF4-FFF2-40B4-BE49-F238E27FC236}">
                    <a16:creationId xmlns:a16="http://schemas.microsoft.com/office/drawing/2014/main" id="{ADBCFAC3-B2EB-4241-B9C9-AC317FCE7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8443"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0">
                <a:extLst>
                  <a:ext uri="{FF2B5EF4-FFF2-40B4-BE49-F238E27FC236}">
                    <a16:creationId xmlns:a16="http://schemas.microsoft.com/office/drawing/2014/main" id="{86F38B84-C3BC-48A8-9EEF-3077223C4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5468"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5">
                <a:extLst>
                  <a:ext uri="{FF2B5EF4-FFF2-40B4-BE49-F238E27FC236}">
                    <a16:creationId xmlns:a16="http://schemas.microsoft.com/office/drawing/2014/main" id="{E288352D-6F27-4727-9241-658737B62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9398"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8">
                <a:extLst>
                  <a:ext uri="{FF2B5EF4-FFF2-40B4-BE49-F238E27FC236}">
                    <a16:creationId xmlns:a16="http://schemas.microsoft.com/office/drawing/2014/main" id="{6AC265CB-8E11-45EF-8A58-9FCB96E0D9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2812"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9">
                <a:extLst>
                  <a:ext uri="{FF2B5EF4-FFF2-40B4-BE49-F238E27FC236}">
                    <a16:creationId xmlns:a16="http://schemas.microsoft.com/office/drawing/2014/main" id="{DABD6D60-E6DC-4EFB-B755-7954BBAB80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2730"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20">
                <a:extLst>
                  <a:ext uri="{FF2B5EF4-FFF2-40B4-BE49-F238E27FC236}">
                    <a16:creationId xmlns:a16="http://schemas.microsoft.com/office/drawing/2014/main" id="{CF6F209B-B481-49BF-87A6-6201C22D8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97493"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F1FA7743-5F0C-45CC-8886-334021498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6832"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23">
                <a:extLst>
                  <a:ext uri="{FF2B5EF4-FFF2-40B4-BE49-F238E27FC236}">
                    <a16:creationId xmlns:a16="http://schemas.microsoft.com/office/drawing/2014/main" id="{916D9D0F-5354-4875-9938-6387BFAEA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0519"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26">
                <a:extLst>
                  <a:ext uri="{FF2B5EF4-FFF2-40B4-BE49-F238E27FC236}">
                    <a16:creationId xmlns:a16="http://schemas.microsoft.com/office/drawing/2014/main" id="{0E294183-C628-4365-B907-E607D3DB12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7743"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27">
                <a:extLst>
                  <a:ext uri="{FF2B5EF4-FFF2-40B4-BE49-F238E27FC236}">
                    <a16:creationId xmlns:a16="http://schemas.microsoft.com/office/drawing/2014/main" id="{86EA8FAD-5BF8-4312-84E8-774BCEBB4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8219"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28">
                <a:extLst>
                  <a:ext uri="{FF2B5EF4-FFF2-40B4-BE49-F238E27FC236}">
                    <a16:creationId xmlns:a16="http://schemas.microsoft.com/office/drawing/2014/main" id="{3464AF92-0BBD-433C-B88A-B18E00B14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5303"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30">
                <a:extLst>
                  <a:ext uri="{FF2B5EF4-FFF2-40B4-BE49-F238E27FC236}">
                    <a16:creationId xmlns:a16="http://schemas.microsoft.com/office/drawing/2014/main" id="{F4CE669E-8A98-4951-BC23-D1A03B018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0553"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43">
                <a:extLst>
                  <a:ext uri="{FF2B5EF4-FFF2-40B4-BE49-F238E27FC236}">
                    <a16:creationId xmlns:a16="http://schemas.microsoft.com/office/drawing/2014/main" id="{5BB7130C-3DF5-4615-BD83-A75F70091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454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51">
                <a:extLst>
                  <a:ext uri="{FF2B5EF4-FFF2-40B4-BE49-F238E27FC236}">
                    <a16:creationId xmlns:a16="http://schemas.microsoft.com/office/drawing/2014/main" id="{EACB7AF9-EA00-4414-8437-3FDDB2E0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751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52">
                <a:extLst>
                  <a:ext uri="{FF2B5EF4-FFF2-40B4-BE49-F238E27FC236}">
                    <a16:creationId xmlns:a16="http://schemas.microsoft.com/office/drawing/2014/main" id="{FC2519C3-3C5A-43C9-9ECF-D097278C18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451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53">
                <a:extLst>
                  <a:ext uri="{FF2B5EF4-FFF2-40B4-BE49-F238E27FC236}">
                    <a16:creationId xmlns:a16="http://schemas.microsoft.com/office/drawing/2014/main" id="{62D72422-4E61-4321-BD7E-B56CC4B1A8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60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54">
                <a:extLst>
                  <a:ext uri="{FF2B5EF4-FFF2-40B4-BE49-F238E27FC236}">
                    <a16:creationId xmlns:a16="http://schemas.microsoft.com/office/drawing/2014/main" id="{05F207C0-A03D-4E9A-803E-D82A7BA7E5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44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55">
                <a:extLst>
                  <a:ext uri="{FF2B5EF4-FFF2-40B4-BE49-F238E27FC236}">
                    <a16:creationId xmlns:a16="http://schemas.microsoft.com/office/drawing/2014/main" id="{255DAFDD-E023-4FF2-A2A7-6F405C8FCB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46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56">
                <a:extLst>
                  <a:ext uri="{FF2B5EF4-FFF2-40B4-BE49-F238E27FC236}">
                    <a16:creationId xmlns:a16="http://schemas.microsoft.com/office/drawing/2014/main" id="{75169B61-B4D2-4C2A-BF18-EB0AC8DE6A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156"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57">
                <a:extLst>
                  <a:ext uri="{FF2B5EF4-FFF2-40B4-BE49-F238E27FC236}">
                    <a16:creationId xmlns:a16="http://schemas.microsoft.com/office/drawing/2014/main" id="{32FBF9CB-F983-4A89-A0D9-37056BB65B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60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59">
                <a:extLst>
                  <a:ext uri="{FF2B5EF4-FFF2-40B4-BE49-F238E27FC236}">
                    <a16:creationId xmlns:a16="http://schemas.microsoft.com/office/drawing/2014/main" id="{F0884E69-5FA6-4C8C-A64C-DBB313AC2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105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60">
                <a:extLst>
                  <a:ext uri="{FF2B5EF4-FFF2-40B4-BE49-F238E27FC236}">
                    <a16:creationId xmlns:a16="http://schemas.microsoft.com/office/drawing/2014/main" id="{ED1FD4E2-312B-48A6-9F17-2D0BD4CF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629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1">
                <a:extLst>
                  <a:ext uri="{FF2B5EF4-FFF2-40B4-BE49-F238E27FC236}">
                    <a16:creationId xmlns:a16="http://schemas.microsoft.com/office/drawing/2014/main" id="{EA111918-CFCC-4C23-ADF2-ABCC68A7C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258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78">
                <a:extLst>
                  <a:ext uri="{FF2B5EF4-FFF2-40B4-BE49-F238E27FC236}">
                    <a16:creationId xmlns:a16="http://schemas.microsoft.com/office/drawing/2014/main" id="{7E5CA7B2-3753-4B7D-A722-D95342BB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1825"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79">
                <a:extLst>
                  <a:ext uri="{FF2B5EF4-FFF2-40B4-BE49-F238E27FC236}">
                    <a16:creationId xmlns:a16="http://schemas.microsoft.com/office/drawing/2014/main" id="{CC9214A9-8EEB-41B0-83FB-80BEBD965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4197"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0">
                <a:extLst>
                  <a:ext uri="{FF2B5EF4-FFF2-40B4-BE49-F238E27FC236}">
                    <a16:creationId xmlns:a16="http://schemas.microsoft.com/office/drawing/2014/main" id="{33157A90-4AF1-4A40-8125-803407C02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856"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1">
                <a:extLst>
                  <a:ext uri="{FF2B5EF4-FFF2-40B4-BE49-F238E27FC236}">
                    <a16:creationId xmlns:a16="http://schemas.microsoft.com/office/drawing/2014/main" id="{32D1FB24-5EA3-488F-913F-B3C1BB036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1906"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2">
                <a:extLst>
                  <a:ext uri="{FF2B5EF4-FFF2-40B4-BE49-F238E27FC236}">
                    <a16:creationId xmlns:a16="http://schemas.microsoft.com/office/drawing/2014/main" id="{58FC3262-B888-4936-87A0-9A494483A3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742"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83">
                <a:extLst>
                  <a:ext uri="{FF2B5EF4-FFF2-40B4-BE49-F238E27FC236}">
                    <a16:creationId xmlns:a16="http://schemas.microsoft.com/office/drawing/2014/main" id="{127CA728-BAE0-47A3-B0CA-5EB4FD148E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2299"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84">
                <a:extLst>
                  <a:ext uri="{FF2B5EF4-FFF2-40B4-BE49-F238E27FC236}">
                    <a16:creationId xmlns:a16="http://schemas.microsoft.com/office/drawing/2014/main" id="{0130CB83-550A-45A8-A9AB-0A9E13429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3315"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86">
                <a:extLst>
                  <a:ext uri="{FF2B5EF4-FFF2-40B4-BE49-F238E27FC236}">
                    <a16:creationId xmlns:a16="http://schemas.microsoft.com/office/drawing/2014/main" id="{CAEE495A-5C27-457A-BD41-20611D5D0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3284"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89">
                <a:extLst>
                  <a:ext uri="{FF2B5EF4-FFF2-40B4-BE49-F238E27FC236}">
                    <a16:creationId xmlns:a16="http://schemas.microsoft.com/office/drawing/2014/main" id="{BB1F32F7-014F-45A8-844E-56C76D98A7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087"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90">
                <a:extLst>
                  <a:ext uri="{FF2B5EF4-FFF2-40B4-BE49-F238E27FC236}">
                    <a16:creationId xmlns:a16="http://schemas.microsoft.com/office/drawing/2014/main" id="{0CF27E5B-05B7-44DF-94AE-4365D50B8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939"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05">
                <a:extLst>
                  <a:ext uri="{FF2B5EF4-FFF2-40B4-BE49-F238E27FC236}">
                    <a16:creationId xmlns:a16="http://schemas.microsoft.com/office/drawing/2014/main" id="{BEEE0FD8-81BE-4670-A0B1-FD1C19191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9346" y="198194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06">
                <a:extLst>
                  <a:ext uri="{FF2B5EF4-FFF2-40B4-BE49-F238E27FC236}">
                    <a16:creationId xmlns:a16="http://schemas.microsoft.com/office/drawing/2014/main" id="{9F9A6256-1F3C-46D5-8441-488BB1E8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8983" y="589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07">
                <a:extLst>
                  <a:ext uri="{FF2B5EF4-FFF2-40B4-BE49-F238E27FC236}">
                    <a16:creationId xmlns:a16="http://schemas.microsoft.com/office/drawing/2014/main" id="{BD9DB765-92D3-4BCB-918F-60D8DCDD7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4748" y="226901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08">
                <a:extLst>
                  <a:ext uri="{FF2B5EF4-FFF2-40B4-BE49-F238E27FC236}">
                    <a16:creationId xmlns:a16="http://schemas.microsoft.com/office/drawing/2014/main" id="{8AFA6628-0664-424D-905E-6FAE9FCFA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6654" y="11989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109">
                <a:extLst>
                  <a:ext uri="{FF2B5EF4-FFF2-40B4-BE49-F238E27FC236}">
                    <a16:creationId xmlns:a16="http://schemas.microsoft.com/office/drawing/2014/main" id="{433F27B3-462C-45E8-A759-DE553E29A3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851" y="170023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10">
                <a:extLst>
                  <a:ext uri="{FF2B5EF4-FFF2-40B4-BE49-F238E27FC236}">
                    <a16:creationId xmlns:a16="http://schemas.microsoft.com/office/drawing/2014/main" id="{7EC57FD0-F081-4D0F-B32F-E1963A8D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7" y="34123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111">
                <a:extLst>
                  <a:ext uri="{FF2B5EF4-FFF2-40B4-BE49-F238E27FC236}">
                    <a16:creationId xmlns:a16="http://schemas.microsoft.com/office/drawing/2014/main" id="{B268BB25-E444-4C92-83A1-E4D6F070D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7906" y="142873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12">
                <a:extLst>
                  <a:ext uri="{FF2B5EF4-FFF2-40B4-BE49-F238E27FC236}">
                    <a16:creationId xmlns:a16="http://schemas.microsoft.com/office/drawing/2014/main" id="{9468C251-DE21-4B48-9BE9-25473D0F5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7409" y="91007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5">
                <a:extLst>
                  <a:ext uri="{FF2B5EF4-FFF2-40B4-BE49-F238E27FC236}">
                    <a16:creationId xmlns:a16="http://schemas.microsoft.com/office/drawing/2014/main" id="{69374DCE-92DD-446F-9C06-4FD9C171A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3378"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6">
                <a:extLst>
                  <a:ext uri="{FF2B5EF4-FFF2-40B4-BE49-F238E27FC236}">
                    <a16:creationId xmlns:a16="http://schemas.microsoft.com/office/drawing/2014/main" id="{258E2296-D453-46D9-818C-D207E4968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4905"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7">
                <a:extLst>
                  <a:ext uri="{FF2B5EF4-FFF2-40B4-BE49-F238E27FC236}">
                    <a16:creationId xmlns:a16="http://schemas.microsoft.com/office/drawing/2014/main" id="{48207F15-77EC-4A91-A365-6895A9C6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3335"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8">
                <a:extLst>
                  <a:ext uri="{FF2B5EF4-FFF2-40B4-BE49-F238E27FC236}">
                    <a16:creationId xmlns:a16="http://schemas.microsoft.com/office/drawing/2014/main" id="{A96D38DB-9495-4DBE-BDB7-EB1595D3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1783"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9">
                <a:extLst>
                  <a:ext uri="{FF2B5EF4-FFF2-40B4-BE49-F238E27FC236}">
                    <a16:creationId xmlns:a16="http://schemas.microsoft.com/office/drawing/2014/main" id="{29B258E2-CEDB-45A9-B556-32AC71C4F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9921"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1">
                <a:extLst>
                  <a:ext uri="{FF2B5EF4-FFF2-40B4-BE49-F238E27FC236}">
                    <a16:creationId xmlns:a16="http://schemas.microsoft.com/office/drawing/2014/main" id="{2D586C45-5DFF-41ED-AEB9-8F3858E4E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0282"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2">
                <a:extLst>
                  <a:ext uri="{FF2B5EF4-FFF2-40B4-BE49-F238E27FC236}">
                    <a16:creationId xmlns:a16="http://schemas.microsoft.com/office/drawing/2014/main" id="{C9B4633B-7A14-4DFF-9B10-E15DE426C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2058"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3">
                <a:extLst>
                  <a:ext uri="{FF2B5EF4-FFF2-40B4-BE49-F238E27FC236}">
                    <a16:creationId xmlns:a16="http://schemas.microsoft.com/office/drawing/2014/main" id="{587B182B-8E16-43A1-A782-893619FC2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6523"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4">
                <a:extLst>
                  <a:ext uri="{FF2B5EF4-FFF2-40B4-BE49-F238E27FC236}">
                    <a16:creationId xmlns:a16="http://schemas.microsoft.com/office/drawing/2014/main" id="{34A0BA23-5B00-44AE-AB93-135184C1AA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7163"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6">
                <a:extLst>
                  <a:ext uri="{FF2B5EF4-FFF2-40B4-BE49-F238E27FC236}">
                    <a16:creationId xmlns:a16="http://schemas.microsoft.com/office/drawing/2014/main" id="{1A1CF6B8-FC28-43CA-8304-83BA2847C1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00898"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7">
                <a:extLst>
                  <a:ext uri="{FF2B5EF4-FFF2-40B4-BE49-F238E27FC236}">
                    <a16:creationId xmlns:a16="http://schemas.microsoft.com/office/drawing/2014/main" id="{C79EB67D-4664-48CC-8DFA-137F56370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5877"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21">
                <a:extLst>
                  <a:ext uri="{FF2B5EF4-FFF2-40B4-BE49-F238E27FC236}">
                    <a16:creationId xmlns:a16="http://schemas.microsoft.com/office/drawing/2014/main" id="{23820013-B618-4C4F-B57E-58DAA2828C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83868"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25">
                <a:extLst>
                  <a:ext uri="{FF2B5EF4-FFF2-40B4-BE49-F238E27FC236}">
                    <a16:creationId xmlns:a16="http://schemas.microsoft.com/office/drawing/2014/main" id="{E350A463-C2A4-4D68-9E71-B512B0D19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529"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29">
                <a:extLst>
                  <a:ext uri="{FF2B5EF4-FFF2-40B4-BE49-F238E27FC236}">
                    <a16:creationId xmlns:a16="http://schemas.microsoft.com/office/drawing/2014/main" id="{BC57309A-FF5D-478A-88A0-A4BE3C684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751"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31">
                <a:extLst>
                  <a:ext uri="{FF2B5EF4-FFF2-40B4-BE49-F238E27FC236}">
                    <a16:creationId xmlns:a16="http://schemas.microsoft.com/office/drawing/2014/main" id="{9F22C4B5-8A6E-47CB-B4D6-98B0D4BB16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3452"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32">
                <a:extLst>
                  <a:ext uri="{FF2B5EF4-FFF2-40B4-BE49-F238E27FC236}">
                    <a16:creationId xmlns:a16="http://schemas.microsoft.com/office/drawing/2014/main" id="{7E92F052-D723-495D-868C-296410F5F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463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33">
                <a:extLst>
                  <a:ext uri="{FF2B5EF4-FFF2-40B4-BE49-F238E27FC236}">
                    <a16:creationId xmlns:a16="http://schemas.microsoft.com/office/drawing/2014/main" id="{5C008CF1-8C78-4239-B052-0B5041EDC9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54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34">
                <a:extLst>
                  <a:ext uri="{FF2B5EF4-FFF2-40B4-BE49-F238E27FC236}">
                    <a16:creationId xmlns:a16="http://schemas.microsoft.com/office/drawing/2014/main" id="{539E6F42-09A7-4472-942C-C54A5D7C6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847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35">
                <a:extLst>
                  <a:ext uri="{FF2B5EF4-FFF2-40B4-BE49-F238E27FC236}">
                    <a16:creationId xmlns:a16="http://schemas.microsoft.com/office/drawing/2014/main" id="{6C96C72D-9D17-4980-A553-E066155613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12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36">
                <a:extLst>
                  <a:ext uri="{FF2B5EF4-FFF2-40B4-BE49-F238E27FC236}">
                    <a16:creationId xmlns:a16="http://schemas.microsoft.com/office/drawing/2014/main" id="{45D9847C-95CC-437A-95AF-49C182571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37">
                <a:extLst>
                  <a:ext uri="{FF2B5EF4-FFF2-40B4-BE49-F238E27FC236}">
                    <a16:creationId xmlns:a16="http://schemas.microsoft.com/office/drawing/2014/main" id="{B9D8076A-CA26-41D6-AB76-ED1B86A8D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803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38">
                <a:extLst>
                  <a:ext uri="{FF2B5EF4-FFF2-40B4-BE49-F238E27FC236}">
                    <a16:creationId xmlns:a16="http://schemas.microsoft.com/office/drawing/2014/main" id="{ACBF348E-212A-4EE2-A9C8-C65E1678C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699"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39">
                <a:extLst>
                  <a:ext uri="{FF2B5EF4-FFF2-40B4-BE49-F238E27FC236}">
                    <a16:creationId xmlns:a16="http://schemas.microsoft.com/office/drawing/2014/main" id="{ADB6AE21-92E4-42D6-BC49-E087976C8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7807"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40">
                <a:extLst>
                  <a:ext uri="{FF2B5EF4-FFF2-40B4-BE49-F238E27FC236}">
                    <a16:creationId xmlns:a16="http://schemas.microsoft.com/office/drawing/2014/main" id="{2A48A234-019E-40CA-95FC-390D168D7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277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41">
                <a:extLst>
                  <a:ext uri="{FF2B5EF4-FFF2-40B4-BE49-F238E27FC236}">
                    <a16:creationId xmlns:a16="http://schemas.microsoft.com/office/drawing/2014/main" id="{0F5FEA51-6853-4BF4-8461-79FD3DDA7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42">
                <a:extLst>
                  <a:ext uri="{FF2B5EF4-FFF2-40B4-BE49-F238E27FC236}">
                    <a16:creationId xmlns:a16="http://schemas.microsoft.com/office/drawing/2014/main" id="{CE655D11-293F-4305-BCA0-196F3D049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443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44">
                <a:extLst>
                  <a:ext uri="{FF2B5EF4-FFF2-40B4-BE49-F238E27FC236}">
                    <a16:creationId xmlns:a16="http://schemas.microsoft.com/office/drawing/2014/main" id="{416E183A-0D9C-4821-BD62-9CA648E96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822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45">
                <a:extLst>
                  <a:ext uri="{FF2B5EF4-FFF2-40B4-BE49-F238E27FC236}">
                    <a16:creationId xmlns:a16="http://schemas.microsoft.com/office/drawing/2014/main" id="{1FA51AD8-7B74-41CF-9A6D-33643002F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607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46">
                <a:extLst>
                  <a:ext uri="{FF2B5EF4-FFF2-40B4-BE49-F238E27FC236}">
                    <a16:creationId xmlns:a16="http://schemas.microsoft.com/office/drawing/2014/main" id="{C297914E-981E-4D31-9A89-6A68EA2B4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13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47">
                <a:extLst>
                  <a:ext uri="{FF2B5EF4-FFF2-40B4-BE49-F238E27FC236}">
                    <a16:creationId xmlns:a16="http://schemas.microsoft.com/office/drawing/2014/main" id="{C8FE7D07-2ACA-4830-BB98-FE568A1A4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327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48">
                <a:extLst>
                  <a:ext uri="{FF2B5EF4-FFF2-40B4-BE49-F238E27FC236}">
                    <a16:creationId xmlns:a16="http://schemas.microsoft.com/office/drawing/2014/main" id="{D8C678D8-D159-48FE-BD0C-2C4A937ACB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853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49">
                <a:extLst>
                  <a:ext uri="{FF2B5EF4-FFF2-40B4-BE49-F238E27FC236}">
                    <a16:creationId xmlns:a16="http://schemas.microsoft.com/office/drawing/2014/main" id="{29574B54-7600-4D46-BCE4-333BD9C7F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714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62">
                <a:extLst>
                  <a:ext uri="{FF2B5EF4-FFF2-40B4-BE49-F238E27FC236}">
                    <a16:creationId xmlns:a16="http://schemas.microsoft.com/office/drawing/2014/main" id="{71DFCCAC-BC4E-438E-847C-23F9ED6D86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8964"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63">
                <a:extLst>
                  <a:ext uri="{FF2B5EF4-FFF2-40B4-BE49-F238E27FC236}">
                    <a16:creationId xmlns:a16="http://schemas.microsoft.com/office/drawing/2014/main" id="{04BC880B-F0A1-4F59-9595-F9757CEA3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0322"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64">
                <a:extLst>
                  <a:ext uri="{FF2B5EF4-FFF2-40B4-BE49-F238E27FC236}">
                    <a16:creationId xmlns:a16="http://schemas.microsoft.com/office/drawing/2014/main" id="{BDA2CAA7-50D4-45D1-9987-B04B1B2C9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273"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65">
                <a:extLst>
                  <a:ext uri="{FF2B5EF4-FFF2-40B4-BE49-F238E27FC236}">
                    <a16:creationId xmlns:a16="http://schemas.microsoft.com/office/drawing/2014/main" id="{0205D403-CB96-4598-840E-C69BE0F85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904"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66">
                <a:extLst>
                  <a:ext uri="{FF2B5EF4-FFF2-40B4-BE49-F238E27FC236}">
                    <a16:creationId xmlns:a16="http://schemas.microsoft.com/office/drawing/2014/main" id="{C87A8393-9E4F-46F4-8329-B4BA56FA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86"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67">
                <a:extLst>
                  <a:ext uri="{FF2B5EF4-FFF2-40B4-BE49-F238E27FC236}">
                    <a16:creationId xmlns:a16="http://schemas.microsoft.com/office/drawing/2014/main" id="{88BE4EC1-3B86-40F5-93A2-50EB4D16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6866"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68">
                <a:extLst>
                  <a:ext uri="{FF2B5EF4-FFF2-40B4-BE49-F238E27FC236}">
                    <a16:creationId xmlns:a16="http://schemas.microsoft.com/office/drawing/2014/main" id="{DAB31707-2BF8-45D1-A32F-9F5C0E30A4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4254"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69">
                <a:extLst>
                  <a:ext uri="{FF2B5EF4-FFF2-40B4-BE49-F238E27FC236}">
                    <a16:creationId xmlns:a16="http://schemas.microsoft.com/office/drawing/2014/main" id="{9C8FA174-E0E4-49F2-A960-0BE48D301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3511"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70">
                <a:extLst>
                  <a:ext uri="{FF2B5EF4-FFF2-40B4-BE49-F238E27FC236}">
                    <a16:creationId xmlns:a16="http://schemas.microsoft.com/office/drawing/2014/main" id="{9C475233-7BEF-47BB-8A48-185AF3BE7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27724"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71">
                <a:extLst>
                  <a:ext uri="{FF2B5EF4-FFF2-40B4-BE49-F238E27FC236}">
                    <a16:creationId xmlns:a16="http://schemas.microsoft.com/office/drawing/2014/main" id="{015728E8-62B6-4217-B383-43AA084AA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5054"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72">
                <a:extLst>
                  <a:ext uri="{FF2B5EF4-FFF2-40B4-BE49-F238E27FC236}">
                    <a16:creationId xmlns:a16="http://schemas.microsoft.com/office/drawing/2014/main" id="{77D689AF-C161-494D-A4B8-B746B0A7D0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91"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73">
                <a:extLst>
                  <a:ext uri="{FF2B5EF4-FFF2-40B4-BE49-F238E27FC236}">
                    <a16:creationId xmlns:a16="http://schemas.microsoft.com/office/drawing/2014/main" id="{9BD9C1D5-8CC9-4FD9-8775-C51FE208D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64"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74">
                <a:extLst>
                  <a:ext uri="{FF2B5EF4-FFF2-40B4-BE49-F238E27FC236}">
                    <a16:creationId xmlns:a16="http://schemas.microsoft.com/office/drawing/2014/main" id="{BE04C179-888B-4E0C-AB31-0DAEEDF7F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616"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75">
                <a:extLst>
                  <a:ext uri="{FF2B5EF4-FFF2-40B4-BE49-F238E27FC236}">
                    <a16:creationId xmlns:a16="http://schemas.microsoft.com/office/drawing/2014/main" id="{6B7C84F5-868D-4805-9F83-C8A345D3D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625"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77">
                <a:extLst>
                  <a:ext uri="{FF2B5EF4-FFF2-40B4-BE49-F238E27FC236}">
                    <a16:creationId xmlns:a16="http://schemas.microsoft.com/office/drawing/2014/main" id="{B86694F4-707C-4741-BA22-5E0CDF61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871"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85">
                <a:extLst>
                  <a:ext uri="{FF2B5EF4-FFF2-40B4-BE49-F238E27FC236}">
                    <a16:creationId xmlns:a16="http://schemas.microsoft.com/office/drawing/2014/main" id="{268A4DA4-E5A8-4031-8FB8-C1359830DC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1130" y="643459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87">
                <a:extLst>
                  <a:ext uri="{FF2B5EF4-FFF2-40B4-BE49-F238E27FC236}">
                    <a16:creationId xmlns:a16="http://schemas.microsoft.com/office/drawing/2014/main" id="{2CB62FF0-AEEA-45FC-9BD0-2D100F390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8609" y="665763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88">
                <a:extLst>
                  <a:ext uri="{FF2B5EF4-FFF2-40B4-BE49-F238E27FC236}">
                    <a16:creationId xmlns:a16="http://schemas.microsoft.com/office/drawing/2014/main" id="{753DCB44-0E85-4770-A989-F1B86F20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9170" y="570404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91">
                <a:extLst>
                  <a:ext uri="{FF2B5EF4-FFF2-40B4-BE49-F238E27FC236}">
                    <a16:creationId xmlns:a16="http://schemas.microsoft.com/office/drawing/2014/main" id="{5DA00070-D353-48A9-AFBD-9305424EB7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8166" y="27640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92">
                <a:extLst>
                  <a:ext uri="{FF2B5EF4-FFF2-40B4-BE49-F238E27FC236}">
                    <a16:creationId xmlns:a16="http://schemas.microsoft.com/office/drawing/2014/main" id="{FEF02EE7-A1CD-4F49-9BBC-4F845786BD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7206" y="242050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93">
                <a:extLst>
                  <a:ext uri="{FF2B5EF4-FFF2-40B4-BE49-F238E27FC236}">
                    <a16:creationId xmlns:a16="http://schemas.microsoft.com/office/drawing/2014/main" id="{D94FF856-CBC2-4F9B-8C88-0A61402F94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8" y="328527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94">
                <a:extLst>
                  <a:ext uri="{FF2B5EF4-FFF2-40B4-BE49-F238E27FC236}">
                    <a16:creationId xmlns:a16="http://schemas.microsoft.com/office/drawing/2014/main" id="{AB7BC1C0-67DD-44B3-AEF8-3046B55C12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1814" y="536745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95">
                <a:extLst>
                  <a:ext uri="{FF2B5EF4-FFF2-40B4-BE49-F238E27FC236}">
                    <a16:creationId xmlns:a16="http://schemas.microsoft.com/office/drawing/2014/main" id="{79D1FD88-FD27-4B5E-9EC2-911808A058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165" y="305586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96">
                <a:extLst>
                  <a:ext uri="{FF2B5EF4-FFF2-40B4-BE49-F238E27FC236}">
                    <a16:creationId xmlns:a16="http://schemas.microsoft.com/office/drawing/2014/main" id="{C7DE49B6-A789-40DB-B057-37DCE5E41C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551" y="357542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97">
                <a:extLst>
                  <a:ext uri="{FF2B5EF4-FFF2-40B4-BE49-F238E27FC236}">
                    <a16:creationId xmlns:a16="http://schemas.microsoft.com/office/drawing/2014/main" id="{5873829D-5204-48B1-8271-B803682D8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54863" y="478427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98">
                <a:extLst>
                  <a:ext uri="{FF2B5EF4-FFF2-40B4-BE49-F238E27FC236}">
                    <a16:creationId xmlns:a16="http://schemas.microsoft.com/office/drawing/2014/main" id="{26F30F65-64C8-44FB-B6BD-0BBAFA3B7F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7348" y="426581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99">
                <a:extLst>
                  <a:ext uri="{FF2B5EF4-FFF2-40B4-BE49-F238E27FC236}">
                    <a16:creationId xmlns:a16="http://schemas.microsoft.com/office/drawing/2014/main" id="{193BEA64-7498-46F1-85CC-A5C96EC98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40243" y="447367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00">
                <a:extLst>
                  <a:ext uri="{FF2B5EF4-FFF2-40B4-BE49-F238E27FC236}">
                    <a16:creationId xmlns:a16="http://schemas.microsoft.com/office/drawing/2014/main" id="{B0C67838-49E2-4B6A-AC69-3A6B791DA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9752" y="38942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01">
                <a:extLst>
                  <a:ext uri="{FF2B5EF4-FFF2-40B4-BE49-F238E27FC236}">
                    <a16:creationId xmlns:a16="http://schemas.microsoft.com/office/drawing/2014/main" id="{49A20809-A2DD-4085-B78C-B4BA41E97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4469" y="510246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02">
                <a:extLst>
                  <a:ext uri="{FF2B5EF4-FFF2-40B4-BE49-F238E27FC236}">
                    <a16:creationId xmlns:a16="http://schemas.microsoft.com/office/drawing/2014/main" id="{B775045C-37C7-4493-8D9C-9F99C55F0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648" y="566285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03">
                <a:extLst>
                  <a:ext uri="{FF2B5EF4-FFF2-40B4-BE49-F238E27FC236}">
                    <a16:creationId xmlns:a16="http://schemas.microsoft.com/office/drawing/2014/main" id="{A3BE9A7E-1BA8-46F8-B318-E2ECCBFDC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3556" y="593327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04">
                <a:extLst>
                  <a:ext uri="{FF2B5EF4-FFF2-40B4-BE49-F238E27FC236}">
                    <a16:creationId xmlns:a16="http://schemas.microsoft.com/office/drawing/2014/main" id="{5F1ADC58-BB04-4DC8-AABD-162D83F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9016" y="246418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13">
                <a:extLst>
                  <a:ext uri="{FF2B5EF4-FFF2-40B4-BE49-F238E27FC236}">
                    <a16:creationId xmlns:a16="http://schemas.microsoft.com/office/drawing/2014/main" id="{F994FC45-8DC0-49B0-A05A-B2B1878F3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0357" y="4852103"/>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14">
                <a:extLst>
                  <a:ext uri="{FF2B5EF4-FFF2-40B4-BE49-F238E27FC236}">
                    <a16:creationId xmlns:a16="http://schemas.microsoft.com/office/drawing/2014/main" id="{B0DFE4B7-ABE2-4D83-A5BC-2100890C3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3761" y="361841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15">
                <a:extLst>
                  <a:ext uri="{FF2B5EF4-FFF2-40B4-BE49-F238E27FC236}">
                    <a16:creationId xmlns:a16="http://schemas.microsoft.com/office/drawing/2014/main" id="{3875A6F5-143B-4099-A2BA-B42D02981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8048" y="428127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17">
                <a:extLst>
                  <a:ext uri="{FF2B5EF4-FFF2-40B4-BE49-F238E27FC236}">
                    <a16:creationId xmlns:a16="http://schemas.microsoft.com/office/drawing/2014/main" id="{D55AA3FB-BBFD-48A5-A816-17F15A8BA1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365" y="597695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18">
                <a:extLst>
                  <a:ext uri="{FF2B5EF4-FFF2-40B4-BE49-F238E27FC236}">
                    <a16:creationId xmlns:a16="http://schemas.microsoft.com/office/drawing/2014/main" id="{6069A188-5649-4675-BA50-263D0623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14781" y="65546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19">
                <a:extLst>
                  <a:ext uri="{FF2B5EF4-FFF2-40B4-BE49-F238E27FC236}">
                    <a16:creationId xmlns:a16="http://schemas.microsoft.com/office/drawing/2014/main" id="{FC01152A-5489-44EF-B864-EC4DD7B31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01455" y="628626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8">
                <a:extLst>
                  <a:ext uri="{FF2B5EF4-FFF2-40B4-BE49-F238E27FC236}">
                    <a16:creationId xmlns:a16="http://schemas.microsoft.com/office/drawing/2014/main" id="{D3CAA289-9C0C-490A-9768-49BBD637B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2287"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8">
                <a:extLst>
                  <a:ext uri="{FF2B5EF4-FFF2-40B4-BE49-F238E27FC236}">
                    <a16:creationId xmlns:a16="http://schemas.microsoft.com/office/drawing/2014/main" id="{0ACB33D8-7879-498C-8BC7-4C4F6ECED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2464" y="9710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106">
                <a:extLst>
                  <a:ext uri="{FF2B5EF4-FFF2-40B4-BE49-F238E27FC236}">
                    <a16:creationId xmlns:a16="http://schemas.microsoft.com/office/drawing/2014/main" id="{A6BB204E-D937-4C4D-BCB6-DF9F7A406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1618"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2" name="Freeform 8">
              <a:extLst>
                <a:ext uri="{FF2B5EF4-FFF2-40B4-BE49-F238E27FC236}">
                  <a16:creationId xmlns:a16="http://schemas.microsoft.com/office/drawing/2014/main" id="{EF447936-9AA6-4873-BD6B-3A7DBBCF4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3502" y="7475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43">
              <a:extLst>
                <a:ext uri="{FF2B5EF4-FFF2-40B4-BE49-F238E27FC236}">
                  <a16:creationId xmlns:a16="http://schemas.microsoft.com/office/drawing/2014/main" id="{CC3E0D11-92C6-4141-B7C5-5B8BA0E40E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9875" y="600071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1">
              <a:extLst>
                <a:ext uri="{FF2B5EF4-FFF2-40B4-BE49-F238E27FC236}">
                  <a16:creationId xmlns:a16="http://schemas.microsoft.com/office/drawing/2014/main" id="{CA82DB1A-E0D4-4D6D-A64A-868014C79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382" y="577584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2">
              <a:extLst>
                <a:ext uri="{FF2B5EF4-FFF2-40B4-BE49-F238E27FC236}">
                  <a16:creationId xmlns:a16="http://schemas.microsoft.com/office/drawing/2014/main" id="{79E9E5C1-D60A-4EA8-9C04-15595A7BB4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8609" y="64345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3">
              <a:extLst>
                <a:ext uri="{FF2B5EF4-FFF2-40B4-BE49-F238E27FC236}">
                  <a16:creationId xmlns:a16="http://schemas.microsoft.com/office/drawing/2014/main" id="{BAD910CD-D57C-45DA-8A9B-5E3CD57EA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890" y="554850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5402826A-583C-4667-AEF8-DAA426928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8217" y="621571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5">
              <a:extLst>
                <a:ext uri="{FF2B5EF4-FFF2-40B4-BE49-F238E27FC236}">
                  <a16:creationId xmlns:a16="http://schemas.microsoft.com/office/drawing/2014/main" id="{4E02EBB7-1EC6-4320-B9C9-64E237CB9C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6485" y="534869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6">
              <a:extLst>
                <a:ext uri="{FF2B5EF4-FFF2-40B4-BE49-F238E27FC236}">
                  <a16:creationId xmlns:a16="http://schemas.microsoft.com/office/drawing/2014/main" id="{C62D78D2-A229-4811-9BFA-43C28BC02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447" y="451539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7">
              <a:extLst>
                <a:ext uri="{FF2B5EF4-FFF2-40B4-BE49-F238E27FC236}">
                  <a16:creationId xmlns:a16="http://schemas.microsoft.com/office/drawing/2014/main" id="{50D562C1-4FFF-4863-9D92-339D7D867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588" y="511446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9">
              <a:extLst>
                <a:ext uri="{FF2B5EF4-FFF2-40B4-BE49-F238E27FC236}">
                  <a16:creationId xmlns:a16="http://schemas.microsoft.com/office/drawing/2014/main" id="{49EA74AB-1F40-426C-9606-B571634E0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7517" y="665874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60">
              <a:extLst>
                <a:ext uri="{FF2B5EF4-FFF2-40B4-BE49-F238E27FC236}">
                  <a16:creationId xmlns:a16="http://schemas.microsoft.com/office/drawing/2014/main" id="{24E43341-2786-439A-990F-D4DA152990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0066" y="48125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1">
              <a:extLst>
                <a:ext uri="{FF2B5EF4-FFF2-40B4-BE49-F238E27FC236}">
                  <a16:creationId xmlns:a16="http://schemas.microsoft.com/office/drawing/2014/main" id="{C301CB0C-1558-41B4-B70E-2CC306AB5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7683" y="492022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8">
              <a:extLst>
                <a:ext uri="{FF2B5EF4-FFF2-40B4-BE49-F238E27FC236}">
                  <a16:creationId xmlns:a16="http://schemas.microsoft.com/office/drawing/2014/main" id="{9EFD2F56-A311-4A9C-98DB-DD899F845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3283" y="608534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EB1A7473-AA51-43BA-A524-59689C5D46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4838" y="58600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0">
              <a:extLst>
                <a:ext uri="{FF2B5EF4-FFF2-40B4-BE49-F238E27FC236}">
                  <a16:creationId xmlns:a16="http://schemas.microsoft.com/office/drawing/2014/main" id="{515EE26E-DD80-4E28-A9E4-E3C1C9593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9291" y="56254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1">
              <a:extLst>
                <a:ext uri="{FF2B5EF4-FFF2-40B4-BE49-F238E27FC236}">
                  <a16:creationId xmlns:a16="http://schemas.microsoft.com/office/drawing/2014/main" id="{6CA0BB20-E66B-4B1E-A334-03D3C7922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0291" y="45879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2">
              <a:extLst>
                <a:ext uri="{FF2B5EF4-FFF2-40B4-BE49-F238E27FC236}">
                  <a16:creationId xmlns:a16="http://schemas.microsoft.com/office/drawing/2014/main" id="{927E0985-C47E-44F1-874C-8067B5FEE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861" y="483161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3">
              <a:extLst>
                <a:ext uri="{FF2B5EF4-FFF2-40B4-BE49-F238E27FC236}">
                  <a16:creationId xmlns:a16="http://schemas.microsoft.com/office/drawing/2014/main" id="{F9046F3A-DBB1-4C4D-8D5B-82B836FE4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19646" y="5058270"/>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4">
              <a:extLst>
                <a:ext uri="{FF2B5EF4-FFF2-40B4-BE49-F238E27FC236}">
                  <a16:creationId xmlns:a16="http://schemas.microsoft.com/office/drawing/2014/main" id="{FE7EE438-DD14-4738-A241-20B943B35A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8630" y="627687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6">
              <a:extLst>
                <a:ext uri="{FF2B5EF4-FFF2-40B4-BE49-F238E27FC236}">
                  <a16:creationId xmlns:a16="http://schemas.microsoft.com/office/drawing/2014/main" id="{CCD6D4A0-93F3-450E-855C-A0EABF820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208" y="670718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9">
              <a:extLst>
                <a:ext uri="{FF2B5EF4-FFF2-40B4-BE49-F238E27FC236}">
                  <a16:creationId xmlns:a16="http://schemas.microsoft.com/office/drawing/2014/main" id="{FFC49BA2-2C2F-4532-8C33-1DB7C24A9D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0314" y="533508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0">
              <a:extLst>
                <a:ext uri="{FF2B5EF4-FFF2-40B4-BE49-F238E27FC236}">
                  <a16:creationId xmlns:a16="http://schemas.microsoft.com/office/drawing/2014/main" id="{B9C3E3E0-3543-4DB4-9553-C483590B4F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4500" y="4796228"/>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05">
              <a:extLst>
                <a:ext uri="{FF2B5EF4-FFF2-40B4-BE49-F238E27FC236}">
                  <a16:creationId xmlns:a16="http://schemas.microsoft.com/office/drawing/2014/main" id="{D1611641-4970-4C93-B005-82D774C7A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2851" y="480648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6">
              <a:extLst>
                <a:ext uri="{FF2B5EF4-FFF2-40B4-BE49-F238E27FC236}">
                  <a16:creationId xmlns:a16="http://schemas.microsoft.com/office/drawing/2014/main" id="{40083E90-33FD-4861-8B17-340056901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418" y="61952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07">
              <a:extLst>
                <a:ext uri="{FF2B5EF4-FFF2-40B4-BE49-F238E27FC236}">
                  <a16:creationId xmlns:a16="http://schemas.microsoft.com/office/drawing/2014/main" id="{94952852-5E0A-47E7-B0C6-F92962CC2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4157" y="45308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8">
              <a:extLst>
                <a:ext uri="{FF2B5EF4-FFF2-40B4-BE49-F238E27FC236}">
                  <a16:creationId xmlns:a16="http://schemas.microsoft.com/office/drawing/2014/main" id="{3EA0ADD2-2C5C-4EBB-AC72-FE268D4C6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75038" y="559196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9">
              <a:extLst>
                <a:ext uri="{FF2B5EF4-FFF2-40B4-BE49-F238E27FC236}">
                  <a16:creationId xmlns:a16="http://schemas.microsoft.com/office/drawing/2014/main" id="{CCF7EDDF-9DA6-4F4F-A8D9-6F9D608F9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054" y="509635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10">
              <a:extLst>
                <a:ext uri="{FF2B5EF4-FFF2-40B4-BE49-F238E27FC236}">
                  <a16:creationId xmlns:a16="http://schemas.microsoft.com/office/drawing/2014/main" id="{B4ACE8BD-5655-44BC-9DD6-5791448B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3" y="642598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11">
              <a:extLst>
                <a:ext uri="{FF2B5EF4-FFF2-40B4-BE49-F238E27FC236}">
                  <a16:creationId xmlns:a16="http://schemas.microsoft.com/office/drawing/2014/main" id="{6C8B78B0-ADF5-4E39-8488-83382AF0D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039" y="5365413"/>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2">
              <a:extLst>
                <a:ext uri="{FF2B5EF4-FFF2-40B4-BE49-F238E27FC236}">
                  <a16:creationId xmlns:a16="http://schemas.microsoft.com/office/drawing/2014/main" id="{07597995-748E-4B55-A4B9-DF71D499F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7829" y="58897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2">
              <a:extLst>
                <a:ext uri="{FF2B5EF4-FFF2-40B4-BE49-F238E27FC236}">
                  <a16:creationId xmlns:a16="http://schemas.microsoft.com/office/drawing/2014/main" id="{28639BDB-3882-43F7-93C4-66E9F7E41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021" y="347919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3">
              <a:extLst>
                <a:ext uri="{FF2B5EF4-FFF2-40B4-BE49-F238E27FC236}">
                  <a16:creationId xmlns:a16="http://schemas.microsoft.com/office/drawing/2014/main" id="{8A0AF7DA-1B05-49CD-8367-3C63151C3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7018" y="24188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4">
              <a:extLst>
                <a:ext uri="{FF2B5EF4-FFF2-40B4-BE49-F238E27FC236}">
                  <a16:creationId xmlns:a16="http://schemas.microsoft.com/office/drawing/2014/main" id="{9F93108D-4661-454E-8F6E-63F910B18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9926" y="141259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5">
              <a:extLst>
                <a:ext uri="{FF2B5EF4-FFF2-40B4-BE49-F238E27FC236}">
                  <a16:creationId xmlns:a16="http://schemas.microsoft.com/office/drawing/2014/main" id="{87E22E6B-5EC7-473E-9BDF-DDAA9A64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3732" y="186616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6">
              <a:extLst>
                <a:ext uri="{FF2B5EF4-FFF2-40B4-BE49-F238E27FC236}">
                  <a16:creationId xmlns:a16="http://schemas.microsoft.com/office/drawing/2014/main" id="{CADF4DD2-27C7-454B-9F32-B2707E0F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73193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7">
              <a:extLst>
                <a:ext uri="{FF2B5EF4-FFF2-40B4-BE49-F238E27FC236}">
                  <a16:creationId xmlns:a16="http://schemas.microsoft.com/office/drawing/2014/main" id="{718D23B6-4347-4B9E-B3EF-A0A9A13EF3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9866" y="3699631"/>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8">
              <a:extLst>
                <a:ext uri="{FF2B5EF4-FFF2-40B4-BE49-F238E27FC236}">
                  <a16:creationId xmlns:a16="http://schemas.microsoft.com/office/drawing/2014/main" id="{D1448697-37CA-47CF-8C3D-F2DF2383A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9791" y="1911761"/>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9">
              <a:extLst>
                <a:ext uri="{FF2B5EF4-FFF2-40B4-BE49-F238E27FC236}">
                  <a16:creationId xmlns:a16="http://schemas.microsoft.com/office/drawing/2014/main" id="{F5D8564C-C91F-4081-B3D0-99AC95260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138" y="165839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0">
              <a:extLst>
                <a:ext uri="{FF2B5EF4-FFF2-40B4-BE49-F238E27FC236}">
                  <a16:creationId xmlns:a16="http://schemas.microsoft.com/office/drawing/2014/main" id="{E0DFDBCB-F6B7-4C88-8692-AA6C4631E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5630" y="420169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1">
              <a:extLst>
                <a:ext uri="{FF2B5EF4-FFF2-40B4-BE49-F238E27FC236}">
                  <a16:creationId xmlns:a16="http://schemas.microsoft.com/office/drawing/2014/main" id="{03DC3BAD-FDE4-4699-A9B7-0EAF537E3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52440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2">
              <a:extLst>
                <a:ext uri="{FF2B5EF4-FFF2-40B4-BE49-F238E27FC236}">
                  <a16:creationId xmlns:a16="http://schemas.microsoft.com/office/drawing/2014/main" id="{74D2A2BB-B355-444B-A825-BC3124E74D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07663" y="63461"/>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4">
              <a:extLst>
                <a:ext uri="{FF2B5EF4-FFF2-40B4-BE49-F238E27FC236}">
                  <a16:creationId xmlns:a16="http://schemas.microsoft.com/office/drawing/2014/main" id="{6BA13D45-647D-469B-A330-6A1E7C30C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3723" y="27157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5">
              <a:extLst>
                <a:ext uri="{FF2B5EF4-FFF2-40B4-BE49-F238E27FC236}">
                  <a16:creationId xmlns:a16="http://schemas.microsoft.com/office/drawing/2014/main" id="{582FD052-32A0-4DE5-8E13-61623B628E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02582" y="104031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6">
              <a:extLst>
                <a:ext uri="{FF2B5EF4-FFF2-40B4-BE49-F238E27FC236}">
                  <a16:creationId xmlns:a16="http://schemas.microsoft.com/office/drawing/2014/main" id="{B568485A-4DD9-45DC-A69C-52B08C6E9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6562" y="396907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7">
              <a:extLst>
                <a:ext uri="{FF2B5EF4-FFF2-40B4-BE49-F238E27FC236}">
                  <a16:creationId xmlns:a16="http://schemas.microsoft.com/office/drawing/2014/main" id="{F0289B14-9A38-4873-B5E4-B2AF9B9F48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1833" y="2953392"/>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8">
              <a:extLst>
                <a:ext uri="{FF2B5EF4-FFF2-40B4-BE49-F238E27FC236}">
                  <a16:creationId xmlns:a16="http://schemas.microsoft.com/office/drawing/2014/main" id="{4DFB9DAA-1189-41D2-B2DA-A0C618361A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0754" y="318604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9">
              <a:extLst>
                <a:ext uri="{FF2B5EF4-FFF2-40B4-BE49-F238E27FC236}">
                  <a16:creationId xmlns:a16="http://schemas.microsoft.com/office/drawing/2014/main" id="{CA0ECA5A-2C52-4A35-9066-80A01F7E0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8344" y="29193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2">
              <a:extLst>
                <a:ext uri="{FF2B5EF4-FFF2-40B4-BE49-F238E27FC236}">
                  <a16:creationId xmlns:a16="http://schemas.microsoft.com/office/drawing/2014/main" id="{3969E6EE-0CB6-4C99-A3B8-422FBD6D3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3486" y="3855812"/>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3">
              <a:extLst>
                <a:ext uri="{FF2B5EF4-FFF2-40B4-BE49-F238E27FC236}">
                  <a16:creationId xmlns:a16="http://schemas.microsoft.com/office/drawing/2014/main" id="{A2C89BE4-E8EA-4862-A49F-74E984B419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1370" y="2668238"/>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4">
              <a:extLst>
                <a:ext uri="{FF2B5EF4-FFF2-40B4-BE49-F238E27FC236}">
                  <a16:creationId xmlns:a16="http://schemas.microsoft.com/office/drawing/2014/main" id="{78DD5330-374E-43EA-B7D6-10BA1F276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37469" y="409882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5">
              <a:extLst>
                <a:ext uri="{FF2B5EF4-FFF2-40B4-BE49-F238E27FC236}">
                  <a16:creationId xmlns:a16="http://schemas.microsoft.com/office/drawing/2014/main" id="{EBC8CDE9-3229-43F8-A3C1-47A48F36B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2788" y="297602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66">
              <a:extLst>
                <a:ext uri="{FF2B5EF4-FFF2-40B4-BE49-F238E27FC236}">
                  <a16:creationId xmlns:a16="http://schemas.microsoft.com/office/drawing/2014/main" id="{623FE43E-D941-409A-8679-EACA240146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259" y="1396948"/>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67">
              <a:extLst>
                <a:ext uri="{FF2B5EF4-FFF2-40B4-BE49-F238E27FC236}">
                  <a16:creationId xmlns:a16="http://schemas.microsoft.com/office/drawing/2014/main" id="{1240FB87-B56D-42D4-BB5C-D35C7FB391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8495" y="2174398"/>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68">
              <a:extLst>
                <a:ext uri="{FF2B5EF4-FFF2-40B4-BE49-F238E27FC236}">
                  <a16:creationId xmlns:a16="http://schemas.microsoft.com/office/drawing/2014/main" id="{0E8F864D-8E69-4D35-9BEA-5BC7B0319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3642" y="35114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69">
              <a:extLst>
                <a:ext uri="{FF2B5EF4-FFF2-40B4-BE49-F238E27FC236}">
                  <a16:creationId xmlns:a16="http://schemas.microsoft.com/office/drawing/2014/main" id="{961ED267-A8A8-4A92-AA7D-130EF69D7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142" y="1114703"/>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0">
              <a:extLst>
                <a:ext uri="{FF2B5EF4-FFF2-40B4-BE49-F238E27FC236}">
                  <a16:creationId xmlns:a16="http://schemas.microsoft.com/office/drawing/2014/main" id="{D73E611B-EF5E-4E4B-93BA-0BAD56982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221" y="55886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1">
              <a:extLst>
                <a:ext uri="{FF2B5EF4-FFF2-40B4-BE49-F238E27FC236}">
                  <a16:creationId xmlns:a16="http://schemas.microsoft.com/office/drawing/2014/main" id="{6A5AADC7-B0CE-4F14-A4FE-B5F852D41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6891" y="1656570"/>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2">
              <a:extLst>
                <a:ext uri="{FF2B5EF4-FFF2-40B4-BE49-F238E27FC236}">
                  <a16:creationId xmlns:a16="http://schemas.microsoft.com/office/drawing/2014/main" id="{150B1A56-3AEB-4922-A18D-15B3A9E911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0154" y="188342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73">
              <a:extLst>
                <a:ext uri="{FF2B5EF4-FFF2-40B4-BE49-F238E27FC236}">
                  <a16:creationId xmlns:a16="http://schemas.microsoft.com/office/drawing/2014/main" id="{93CB2ECB-40C7-4CFF-8B96-49D84DBD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5028" y="2389592"/>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74">
              <a:extLst>
                <a:ext uri="{FF2B5EF4-FFF2-40B4-BE49-F238E27FC236}">
                  <a16:creationId xmlns:a16="http://schemas.microsoft.com/office/drawing/2014/main" id="{77082064-D677-4175-9DF3-4AAA29246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81126" y="7725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75">
              <a:extLst>
                <a:ext uri="{FF2B5EF4-FFF2-40B4-BE49-F238E27FC236}">
                  <a16:creationId xmlns:a16="http://schemas.microsoft.com/office/drawing/2014/main" id="{793C90AC-25CB-4BA8-BA64-3BE8674DB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978" y="43606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77">
              <a:extLst>
                <a:ext uri="{FF2B5EF4-FFF2-40B4-BE49-F238E27FC236}">
                  <a16:creationId xmlns:a16="http://schemas.microsoft.com/office/drawing/2014/main" id="{B559AEC6-6EB2-4DB6-AC71-4288F29C33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6692" y="31996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5">
              <a:extLst>
                <a:ext uri="{FF2B5EF4-FFF2-40B4-BE49-F238E27FC236}">
                  <a16:creationId xmlns:a16="http://schemas.microsoft.com/office/drawing/2014/main" id="{FA44E75F-1E67-4CE5-9031-B51E54BBD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360" y="34975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87">
              <a:extLst>
                <a:ext uri="{FF2B5EF4-FFF2-40B4-BE49-F238E27FC236}">
                  <a16:creationId xmlns:a16="http://schemas.microsoft.com/office/drawing/2014/main" id="{5FAED826-72E1-4FD0-B991-CA76C0930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9792" y="13324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8">
              <a:extLst>
                <a:ext uri="{FF2B5EF4-FFF2-40B4-BE49-F238E27FC236}">
                  <a16:creationId xmlns:a16="http://schemas.microsoft.com/office/drawing/2014/main" id="{84FB6649-2CD7-4260-B0FC-6D2AE035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7724" y="117088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91">
              <a:extLst>
                <a:ext uri="{FF2B5EF4-FFF2-40B4-BE49-F238E27FC236}">
                  <a16:creationId xmlns:a16="http://schemas.microsoft.com/office/drawing/2014/main" id="{549A4CFC-747E-4FF8-B1CB-3878D0F67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6185" y="40357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92">
              <a:extLst>
                <a:ext uri="{FF2B5EF4-FFF2-40B4-BE49-F238E27FC236}">
                  <a16:creationId xmlns:a16="http://schemas.microsoft.com/office/drawing/2014/main" id="{926EB012-839E-4A90-8339-873848A70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991" y="43581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93">
              <a:extLst>
                <a:ext uri="{FF2B5EF4-FFF2-40B4-BE49-F238E27FC236}">
                  <a16:creationId xmlns:a16="http://schemas.microsoft.com/office/drawing/2014/main" id="{6D11170A-0249-475C-8E0C-0B794CB95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2" y="351703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94">
              <a:extLst>
                <a:ext uri="{FF2B5EF4-FFF2-40B4-BE49-F238E27FC236}">
                  <a16:creationId xmlns:a16="http://schemas.microsoft.com/office/drawing/2014/main" id="{19D2AE1F-D795-4379-8688-1424DF2CB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3042" y="1411186"/>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95">
              <a:extLst>
                <a:ext uri="{FF2B5EF4-FFF2-40B4-BE49-F238E27FC236}">
                  <a16:creationId xmlns:a16="http://schemas.microsoft.com/office/drawing/2014/main" id="{5BBCD765-B709-48E1-83D4-A27FE1A93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5073" y="37439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96">
              <a:extLst>
                <a:ext uri="{FF2B5EF4-FFF2-40B4-BE49-F238E27FC236}">
                  <a16:creationId xmlns:a16="http://schemas.microsoft.com/office/drawing/2014/main" id="{EB89A6EA-89CC-47C5-B923-048A0F93A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443" y="319750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97">
              <a:extLst>
                <a:ext uri="{FF2B5EF4-FFF2-40B4-BE49-F238E27FC236}">
                  <a16:creationId xmlns:a16="http://schemas.microsoft.com/office/drawing/2014/main" id="{70AB87C5-FC79-4517-89A3-88FB0D041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174" y="210672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98">
              <a:extLst>
                <a:ext uri="{FF2B5EF4-FFF2-40B4-BE49-F238E27FC236}">
                  <a16:creationId xmlns:a16="http://schemas.microsoft.com/office/drawing/2014/main" id="{374FDB0C-76EC-43C7-B107-3307B2AEF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17760" y="253648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99">
              <a:extLst>
                <a:ext uri="{FF2B5EF4-FFF2-40B4-BE49-F238E27FC236}">
                  <a16:creationId xmlns:a16="http://schemas.microsoft.com/office/drawing/2014/main" id="{4982B2F4-4898-4A23-BEC7-E2AD33BB0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03085" y="22861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00">
              <a:extLst>
                <a:ext uri="{FF2B5EF4-FFF2-40B4-BE49-F238E27FC236}">
                  <a16:creationId xmlns:a16="http://schemas.microsoft.com/office/drawing/2014/main" id="{AB2B45CE-3C84-4FE3-8409-31C49E828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4851" y="289335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01">
              <a:extLst>
                <a:ext uri="{FF2B5EF4-FFF2-40B4-BE49-F238E27FC236}">
                  <a16:creationId xmlns:a16="http://schemas.microsoft.com/office/drawing/2014/main" id="{48A088C2-5E77-4673-A7D7-8E46E7D3D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387" y="16973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02">
              <a:extLst>
                <a:ext uri="{FF2B5EF4-FFF2-40B4-BE49-F238E27FC236}">
                  <a16:creationId xmlns:a16="http://schemas.microsoft.com/office/drawing/2014/main" id="{9642E919-6BCB-41DA-AAAE-3F123486D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51044" y="11190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03">
              <a:extLst>
                <a:ext uri="{FF2B5EF4-FFF2-40B4-BE49-F238E27FC236}">
                  <a16:creationId xmlns:a16="http://schemas.microsoft.com/office/drawing/2014/main" id="{5AA62CEA-121A-4FF6-8B2E-196D225C4A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8641" y="8453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04">
              <a:extLst>
                <a:ext uri="{FF2B5EF4-FFF2-40B4-BE49-F238E27FC236}">
                  <a16:creationId xmlns:a16="http://schemas.microsoft.com/office/drawing/2014/main" id="{E496206E-9EDD-47A7-BAD9-4460167B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6993" y="44115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13">
              <a:extLst>
                <a:ext uri="{FF2B5EF4-FFF2-40B4-BE49-F238E27FC236}">
                  <a16:creationId xmlns:a16="http://schemas.microsoft.com/office/drawing/2014/main" id="{9FD93BF0-96C1-4231-8230-3C1A33BBA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2993" y="202037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14">
              <a:extLst>
                <a:ext uri="{FF2B5EF4-FFF2-40B4-BE49-F238E27FC236}">
                  <a16:creationId xmlns:a16="http://schemas.microsoft.com/office/drawing/2014/main" id="{D7F3D675-753D-4312-87A9-040E98F8F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3133" y="325732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15">
              <a:extLst>
                <a:ext uri="{FF2B5EF4-FFF2-40B4-BE49-F238E27FC236}">
                  <a16:creationId xmlns:a16="http://schemas.microsoft.com/office/drawing/2014/main" id="{7D09B9D8-373A-417E-A5B0-8AEF1F237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8846" y="25944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17">
              <a:extLst>
                <a:ext uri="{FF2B5EF4-FFF2-40B4-BE49-F238E27FC236}">
                  <a16:creationId xmlns:a16="http://schemas.microsoft.com/office/drawing/2014/main" id="{CBBBD0AC-7990-427B-BE17-2C8D66D55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0644" y="89879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18">
              <a:extLst>
                <a:ext uri="{FF2B5EF4-FFF2-40B4-BE49-F238E27FC236}">
                  <a16:creationId xmlns:a16="http://schemas.microsoft.com/office/drawing/2014/main" id="{93003F2B-C96E-47B5-B7E2-E5B05ED4D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7164" y="230530"/>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19">
              <a:extLst>
                <a:ext uri="{FF2B5EF4-FFF2-40B4-BE49-F238E27FC236}">
                  <a16:creationId xmlns:a16="http://schemas.microsoft.com/office/drawing/2014/main" id="{C4F54194-E568-4482-9066-F67B8FF74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4035" y="4442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
              <a:extLst>
                <a:ext uri="{FF2B5EF4-FFF2-40B4-BE49-F238E27FC236}">
                  <a16:creationId xmlns:a16="http://schemas.microsoft.com/office/drawing/2014/main" id="{8F0F7188-5F84-4C7B-B78A-BF32127E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620" y="651663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
              <a:extLst>
                <a:ext uri="{FF2B5EF4-FFF2-40B4-BE49-F238E27FC236}">
                  <a16:creationId xmlns:a16="http://schemas.microsoft.com/office/drawing/2014/main" id="{4F8239CD-C1A6-4DD8-8B1D-FE18CE85E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9481" y="669622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 name="WhatsApp Video 2023-05-30 at 22.00.35">
            <a:hlinkClick r:id="" action="ppaction://media"/>
            <a:extLst>
              <a:ext uri="{FF2B5EF4-FFF2-40B4-BE49-F238E27FC236}">
                <a16:creationId xmlns:a16="http://schemas.microsoft.com/office/drawing/2014/main" id="{FEAE40E0-B512-FB06-BB22-8E140248B84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424239" y="1245842"/>
            <a:ext cx="2552496" cy="4517695"/>
          </a:xfrm>
          <a:prstGeom prst="rect">
            <a:avLst/>
          </a:prstGeom>
        </p:spPr>
      </p:pic>
    </p:spTree>
    <p:extLst>
      <p:ext uri="{BB962C8B-B14F-4D97-AF65-F5344CB8AC3E}">
        <p14:creationId xmlns:p14="http://schemas.microsoft.com/office/powerpoint/2010/main" val="4767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BohemianVTI">
  <a:themeElements>
    <a:clrScheme name="AnalogousFromRegularSeedRightStep">
      <a:dk1>
        <a:srgbClr val="000000"/>
      </a:dk1>
      <a:lt1>
        <a:srgbClr val="FFFFFF"/>
      </a:lt1>
      <a:dk2>
        <a:srgbClr val="223A3D"/>
      </a:dk2>
      <a:lt2>
        <a:srgbClr val="E2E8E8"/>
      </a:lt2>
      <a:accent1>
        <a:srgbClr val="E73429"/>
      </a:accent1>
      <a:accent2>
        <a:srgbClr val="D57117"/>
      </a:accent2>
      <a:accent3>
        <a:srgbClr val="B4A420"/>
      </a:accent3>
      <a:accent4>
        <a:srgbClr val="80B113"/>
      </a:accent4>
      <a:accent5>
        <a:srgbClr val="4AB821"/>
      </a:accent5>
      <a:accent6>
        <a:srgbClr val="14BC2C"/>
      </a:accent6>
      <a:hlink>
        <a:srgbClr val="329096"/>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Override1.xml><?xml version="1.0" encoding="utf-8"?>
<a:themeOverride xmlns:a="http://schemas.openxmlformats.org/drawingml/2006/main">
  <a:clrScheme name="AnalogousFromRegularSeedRightStep">
    <a:dk1>
      <a:srgbClr val="000000"/>
    </a:dk1>
    <a:lt1>
      <a:srgbClr val="FFFFFF"/>
    </a:lt1>
    <a:dk2>
      <a:srgbClr val="223A3D"/>
    </a:dk2>
    <a:lt2>
      <a:srgbClr val="E2E8E8"/>
    </a:lt2>
    <a:accent1>
      <a:srgbClr val="E73429"/>
    </a:accent1>
    <a:accent2>
      <a:srgbClr val="D57117"/>
    </a:accent2>
    <a:accent3>
      <a:srgbClr val="B4A420"/>
    </a:accent3>
    <a:accent4>
      <a:srgbClr val="80B113"/>
    </a:accent4>
    <a:accent5>
      <a:srgbClr val="4AB821"/>
    </a:accent5>
    <a:accent6>
      <a:srgbClr val="14BC2C"/>
    </a:accent6>
    <a:hlink>
      <a:srgbClr val="329096"/>
    </a:hlink>
    <a:folHlink>
      <a:srgbClr val="7F7F7F"/>
    </a:folHlink>
  </a:clrScheme>
</a:themeOverride>
</file>

<file path=ppt/theme/themeOverride2.xml><?xml version="1.0" encoding="utf-8"?>
<a:themeOverride xmlns:a="http://schemas.openxmlformats.org/drawingml/2006/main">
  <a:clrScheme name="AnalogousFromRegularSeedRightStep">
    <a:dk1>
      <a:srgbClr val="000000"/>
    </a:dk1>
    <a:lt1>
      <a:srgbClr val="FFFFFF"/>
    </a:lt1>
    <a:dk2>
      <a:srgbClr val="223A3D"/>
    </a:dk2>
    <a:lt2>
      <a:srgbClr val="E2E8E8"/>
    </a:lt2>
    <a:accent1>
      <a:srgbClr val="E73429"/>
    </a:accent1>
    <a:accent2>
      <a:srgbClr val="D57117"/>
    </a:accent2>
    <a:accent3>
      <a:srgbClr val="B4A420"/>
    </a:accent3>
    <a:accent4>
      <a:srgbClr val="80B113"/>
    </a:accent4>
    <a:accent5>
      <a:srgbClr val="4AB821"/>
    </a:accent5>
    <a:accent6>
      <a:srgbClr val="14BC2C"/>
    </a:accent6>
    <a:hlink>
      <a:srgbClr val="329096"/>
    </a:hlink>
    <a:folHlink>
      <a:srgbClr val="7F7F7F"/>
    </a:folHlink>
  </a:clrScheme>
</a:themeOverride>
</file>

<file path=ppt/theme/themeOverride3.xml><?xml version="1.0" encoding="utf-8"?>
<a:themeOverride xmlns:a="http://schemas.openxmlformats.org/drawingml/2006/main">
  <a:clrScheme name="AnalogousFromRegularSeedRightStep">
    <a:dk1>
      <a:srgbClr val="000000"/>
    </a:dk1>
    <a:lt1>
      <a:srgbClr val="FFFFFF"/>
    </a:lt1>
    <a:dk2>
      <a:srgbClr val="223A3D"/>
    </a:dk2>
    <a:lt2>
      <a:srgbClr val="E2E8E8"/>
    </a:lt2>
    <a:accent1>
      <a:srgbClr val="E73429"/>
    </a:accent1>
    <a:accent2>
      <a:srgbClr val="D57117"/>
    </a:accent2>
    <a:accent3>
      <a:srgbClr val="B4A420"/>
    </a:accent3>
    <a:accent4>
      <a:srgbClr val="80B113"/>
    </a:accent4>
    <a:accent5>
      <a:srgbClr val="4AB821"/>
    </a:accent5>
    <a:accent6>
      <a:srgbClr val="14BC2C"/>
    </a:accent6>
    <a:hlink>
      <a:srgbClr val="329096"/>
    </a:hlink>
    <a:folHlink>
      <a:srgbClr val="7F7F7F"/>
    </a:folHlink>
  </a:clrScheme>
</a:themeOverride>
</file>

<file path=ppt/theme/themeOverride4.xml><?xml version="1.0" encoding="utf-8"?>
<a:themeOverride xmlns:a="http://schemas.openxmlformats.org/drawingml/2006/main">
  <a:clrScheme name="AnalogousFromRegularSeedRightStep">
    <a:dk1>
      <a:srgbClr val="000000"/>
    </a:dk1>
    <a:lt1>
      <a:srgbClr val="FFFFFF"/>
    </a:lt1>
    <a:dk2>
      <a:srgbClr val="223A3D"/>
    </a:dk2>
    <a:lt2>
      <a:srgbClr val="E2E8E8"/>
    </a:lt2>
    <a:accent1>
      <a:srgbClr val="E73429"/>
    </a:accent1>
    <a:accent2>
      <a:srgbClr val="D57117"/>
    </a:accent2>
    <a:accent3>
      <a:srgbClr val="B4A420"/>
    </a:accent3>
    <a:accent4>
      <a:srgbClr val="80B113"/>
    </a:accent4>
    <a:accent5>
      <a:srgbClr val="4AB821"/>
    </a:accent5>
    <a:accent6>
      <a:srgbClr val="14BC2C"/>
    </a:accent6>
    <a:hlink>
      <a:srgbClr val="329096"/>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1070</TotalTime>
  <Words>193</Words>
  <Application>Microsoft Office PowerPoint</Application>
  <PresentationFormat>Widescreen</PresentationFormat>
  <Paragraphs>7</Paragraphs>
  <Slides>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Avenir Next LT Pro</vt:lpstr>
      <vt:lpstr>Modern Love</vt:lpstr>
      <vt:lpstr>Söhne</vt:lpstr>
      <vt:lpstr>BohemianVTI</vt:lpstr>
      <vt:lpstr>Jerash</vt:lpstr>
      <vt:lpstr>نبذة عن مدينة جرش</vt:lpstr>
      <vt:lpstr>PowerPoint Presentation</vt:lpstr>
      <vt:lpstr>PowerPoint Presentation</vt:lpstr>
      <vt:lpstr>Done by Sufian Bibi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Jerash</dc:title>
  <dc:creator>Heba Abu Laban</dc:creator>
  <cp:lastModifiedBy>Heba Abu Laban</cp:lastModifiedBy>
  <cp:revision>1</cp:revision>
  <dcterms:created xsi:type="dcterms:W3CDTF">2023-05-30T13:27:43Z</dcterms:created>
  <dcterms:modified xsi:type="dcterms:W3CDTF">2023-05-31T07:18:06Z</dcterms:modified>
</cp:coreProperties>
</file>