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4316548d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4316548d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383fe15db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383fe15d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383fe15db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383fe15d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383fe15db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e383fe15db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383fe15d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e383fe15d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Ich Horror Tag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-Yara Jajjawi 8H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540300" y="432375"/>
            <a:ext cx="4651800" cy="41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/>
              <a:t>Ich aufstehen um 7 Uhr auf, ich gehe um 8 Uhr zur Schule.</a:t>
            </a:r>
            <a:endParaRPr sz="4800"/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600" y="432375"/>
            <a:ext cx="3217976" cy="21472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4">
            <a:alphaModFix/>
          </a:blip>
          <a:srcRect b="7501" l="0" r="0" t="0"/>
          <a:stretch/>
        </p:blipFill>
        <p:spPr>
          <a:xfrm>
            <a:off x="5490600" y="2719050"/>
            <a:ext cx="3217975" cy="214802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634225"/>
            <a:ext cx="3867300" cy="3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300"/>
              <a:t>Ich mag alle meine Fächer außer Arabisch, Mathematik und Deutsch. </a:t>
            </a:r>
            <a:endParaRPr sz="4300"/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/>
          </a:blip>
          <a:srcRect b="8933" l="0" r="0" t="0"/>
          <a:stretch/>
        </p:blipFill>
        <p:spPr>
          <a:xfrm>
            <a:off x="5285475" y="340750"/>
            <a:ext cx="3331426" cy="2231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8591" y="2648925"/>
            <a:ext cx="3345196" cy="22309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553450" y="607300"/>
            <a:ext cx="4698000" cy="41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300"/>
              <a:t>Ich sehe meine besten Freundinnen Angelina und Joelle, wir klatschen.</a:t>
            </a:r>
            <a:endParaRPr sz="4300"/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/>
          </a:blip>
          <a:srcRect b="9140" l="0" r="0" t="0"/>
          <a:stretch/>
        </p:blipFill>
        <p:spPr>
          <a:xfrm>
            <a:off x="5662625" y="312825"/>
            <a:ext cx="3168549" cy="2258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623" y="2712274"/>
            <a:ext cx="3168551" cy="211237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630225"/>
            <a:ext cx="4142400" cy="38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/>
              <a:t>Dann gehe ich nach Hause und esse, dann muss ich lernen</a:t>
            </a:r>
            <a:endParaRPr sz="4800"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650" y="2871250"/>
            <a:ext cx="3742875" cy="2028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4">
            <a:alphaModFix/>
          </a:blip>
          <a:srcRect b="0" l="20673" r="20561" t="0"/>
          <a:stretch/>
        </p:blipFill>
        <p:spPr>
          <a:xfrm>
            <a:off x="6978300" y="346725"/>
            <a:ext cx="1879226" cy="2398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5">
            <a:alphaModFix/>
          </a:blip>
          <a:srcRect b="0" l="0" r="0" t="7054"/>
          <a:stretch/>
        </p:blipFill>
        <p:spPr>
          <a:xfrm>
            <a:off x="5114650" y="346725"/>
            <a:ext cx="1710549" cy="2385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819150" y="845600"/>
            <a:ext cx="5517600" cy="3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Danke Frau Suzan!!</a:t>
            </a:r>
            <a:endParaRPr sz="4800"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650" y="1959425"/>
            <a:ext cx="2650750" cy="2650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6109" y="1959425"/>
            <a:ext cx="3576241" cy="26507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