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26-May-23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26-May-23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26-May-23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26-May-23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26-May-23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26-May-23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26-May-23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26-May-23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26-May-23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26-May-23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26-May-23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26-May-23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26-May-23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26-May-23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26-May-23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26-May-23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26-May-23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26-May-23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t>البتراء</a:t>
            </a:r>
            <a:endParaRPr lang="en-US" dirty="0"/>
          </a:p>
        </p:txBody>
      </p:sp>
      <p:sp>
        <p:nvSpPr>
          <p:cNvPr id="3" name="Subtitle 2"/>
          <p:cNvSpPr>
            <a:spLocks noGrp="1"/>
          </p:cNvSpPr>
          <p:nvPr>
            <p:ph type="subTitle" idx="1"/>
          </p:nvPr>
        </p:nvSpPr>
        <p:spPr/>
        <p:txBody>
          <a:bodyPr>
            <a:normAutofit/>
          </a:bodyPr>
          <a:lstStyle/>
          <a:p>
            <a:r>
              <a:rPr lang="ar-JO" sz="3200" dirty="0" smtClean="0"/>
              <a:t>جوزيف 5ز</a:t>
            </a:r>
            <a:endParaRPr lang="en-US" sz="3200" dirty="0"/>
          </a:p>
        </p:txBody>
      </p:sp>
    </p:spTree>
    <p:extLst>
      <p:ext uri="{BB962C8B-B14F-4D97-AF65-F5344CB8AC3E}">
        <p14:creationId xmlns:p14="http://schemas.microsoft.com/office/powerpoint/2010/main" val="166890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latin typeface="Simplified Arabic Fixed" panose="02070309020205020404" pitchFamily="49" charset="-78"/>
                <a:cs typeface="Simplified Arabic Fixed" panose="02070309020205020404" pitchFamily="49" charset="-78"/>
              </a:rPr>
              <a:t>البتراء</a:t>
            </a:r>
            <a:endParaRPr lang="en-US" dirty="0">
              <a:latin typeface="Simplified Arabic Fixed" panose="02070309020205020404" pitchFamily="49" charset="-78"/>
              <a:cs typeface="Simplified Arabic Fixed" panose="02070309020205020404" pitchFamily="49" charset="-78"/>
            </a:endParaRPr>
          </a:p>
        </p:txBody>
      </p:sp>
      <p:sp>
        <p:nvSpPr>
          <p:cNvPr id="3" name="Content Placeholder 2"/>
          <p:cNvSpPr>
            <a:spLocks noGrp="1"/>
          </p:cNvSpPr>
          <p:nvPr>
            <p:ph idx="1"/>
          </p:nvPr>
        </p:nvSpPr>
        <p:spPr/>
        <p:txBody>
          <a:bodyPr/>
          <a:lstStyle/>
          <a:p>
            <a:pPr algn="r"/>
            <a:r>
              <a:rPr lang="ar-JO" sz="1600" dirty="0">
                <a:latin typeface="Simplified Arabic Fixed" panose="02070309020205020404" pitchFamily="49" charset="-78"/>
                <a:cs typeface="Simplified Arabic Fixed" panose="02070309020205020404" pitchFamily="49" charset="-78"/>
              </a:rPr>
              <a:t>تعتبر مدينة البتراء، عاصمة العرب الأنباط من أشهر المواقع الأثرية في العالم وأهم مواقع الجذب السياحي في الأردن، حيث تزورها أفواج السياح من كل بقاع </a:t>
            </a:r>
            <a:r>
              <a:rPr lang="ar-JO" sz="1600" dirty="0" smtClean="0">
                <a:latin typeface="Simplified Arabic Fixed" panose="02070309020205020404" pitchFamily="49" charset="-78"/>
                <a:cs typeface="Simplified Arabic Fixed" panose="02070309020205020404" pitchFamily="49" charset="-78"/>
              </a:rPr>
              <a:t>الأر</a:t>
            </a:r>
          </a:p>
          <a:p>
            <a:pPr algn="r"/>
            <a:r>
              <a:rPr lang="ar-JO" sz="1600" dirty="0" smtClean="0">
                <a:latin typeface="Simplified Arabic Fixed" panose="02070309020205020404" pitchFamily="49" charset="-78"/>
                <a:cs typeface="Simplified Arabic Fixed" panose="02070309020205020404" pitchFamily="49" charset="-78"/>
              </a:rPr>
              <a:t>تشتهر </a:t>
            </a:r>
            <a:r>
              <a:rPr lang="ar-JO" sz="1600" dirty="0">
                <a:latin typeface="Simplified Arabic Fixed" panose="02070309020205020404" pitchFamily="49" charset="-78"/>
                <a:cs typeface="Simplified Arabic Fixed" panose="02070309020205020404" pitchFamily="49" charset="-78"/>
              </a:rPr>
              <a:t>بعمارتها المنحوتة بالصخور ونظام قنوات جر المياه القديمة. </a:t>
            </a:r>
            <a:r>
              <a:rPr lang="ar-JO" sz="1600" dirty="0">
                <a:latin typeface="Simplified Arabic Fixed" panose="02070309020205020404" pitchFamily="49" charset="-78"/>
                <a:cs typeface="Simplified Arabic Fixed" panose="02070309020205020404" pitchFamily="49" charset="-78"/>
              </a:rPr>
              <a:t>أُطلق عليها قديمًا اسم «سلع»، كما سُميت بـ «المدينة الوردية» نسبةً لألوان صخورها الملتوية.</a:t>
            </a:r>
            <a:endParaRPr lang="en-US" sz="1600" dirty="0">
              <a:latin typeface="Simplified Arabic Fixed" panose="02070309020205020404" pitchFamily="49" charset="-78"/>
              <a:cs typeface="Simplified Arabic Fixed" panose="02070309020205020404" pitchFamily="49" charset="-78"/>
            </a:endParaRPr>
          </a:p>
        </p:txBody>
      </p:sp>
      <p:pic>
        <p:nvPicPr>
          <p:cNvPr id="5" name="Picture 4"/>
          <p:cNvPicPr>
            <a:picLocks noChangeAspect="1"/>
          </p:cNvPicPr>
          <p:nvPr/>
        </p:nvPicPr>
        <p:blipFill>
          <a:blip r:embed="rId2"/>
          <a:stretch>
            <a:fillRect/>
          </a:stretch>
        </p:blipFill>
        <p:spPr>
          <a:xfrm>
            <a:off x="8582297" y="4501342"/>
            <a:ext cx="3348446" cy="2237370"/>
          </a:xfrm>
          <a:prstGeom prst="rect">
            <a:avLst/>
          </a:prstGeom>
        </p:spPr>
      </p:pic>
    </p:spTree>
    <p:extLst>
      <p:ext uri="{BB962C8B-B14F-4D97-AF65-F5344CB8AC3E}">
        <p14:creationId xmlns:p14="http://schemas.microsoft.com/office/powerpoint/2010/main" val="110702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latin typeface="Simplified Arabic Fixed" panose="02070309020205020404" pitchFamily="49" charset="-78"/>
                <a:cs typeface="Simplified Arabic Fixed" panose="02070309020205020404" pitchFamily="49" charset="-78"/>
              </a:rPr>
              <a:t>تاريخ البتراء</a:t>
            </a:r>
            <a:endParaRPr lang="en-US" dirty="0">
              <a:latin typeface="Simplified Arabic Fixed" panose="02070309020205020404" pitchFamily="49" charset="-78"/>
              <a:cs typeface="Simplified Arabic Fixed" panose="02070309020205020404" pitchFamily="49" charset="-78"/>
            </a:endParaRPr>
          </a:p>
        </p:txBody>
      </p:sp>
      <p:sp>
        <p:nvSpPr>
          <p:cNvPr id="3" name="Content Placeholder 2"/>
          <p:cNvSpPr>
            <a:spLocks noGrp="1"/>
          </p:cNvSpPr>
          <p:nvPr>
            <p:ph idx="1"/>
          </p:nvPr>
        </p:nvSpPr>
        <p:spPr/>
        <p:txBody>
          <a:bodyPr/>
          <a:lstStyle/>
          <a:p>
            <a:pPr algn="r"/>
            <a:r>
              <a:rPr lang="ar-JO" sz="1600" dirty="0">
                <a:latin typeface="Simplified Arabic Fixed" panose="02070309020205020404" pitchFamily="49" charset="-78"/>
                <a:cs typeface="Simplified Arabic Fixed" panose="02070309020205020404" pitchFamily="49" charset="-78"/>
              </a:rPr>
              <a:t>البتراء مثال فريد لأعرق حضارة عربية ( حضارة الأنباط)، حيث قام العرب الأنباط بنحتها من الصخر منذ أكثر من 2000 عام،وهي شاهدة على أكثر الحضارات العربية القديمة ثراءً وإبداعا، حيث بقي موقع البتراء غير مكتشف للغرب طيلة الفترة العثمانية، حتى أعاد اكتشافها المستشرق السويسري يوهان لودفيغ بركهارت عام 1812، من خلال رحلة استكشافية في كل من بلاد الشام ومصر والجزيرة العربية لحساب الجمعية الجغرافية الملكية </a:t>
            </a:r>
            <a:r>
              <a:rPr lang="ar-JO" sz="1600" dirty="0" smtClean="0">
                <a:latin typeface="Simplified Arabic Fixed" panose="02070309020205020404" pitchFamily="49" charset="-78"/>
                <a:cs typeface="Simplified Arabic Fixed" panose="02070309020205020404" pitchFamily="49" charset="-78"/>
              </a:rPr>
              <a:t>البريطانية</a:t>
            </a:r>
            <a:r>
              <a:rPr lang="ar-JO" dirty="0" smtClean="0">
                <a:latin typeface="Simplified Arabic Fixed" panose="02070309020205020404" pitchFamily="49" charset="-78"/>
                <a:cs typeface="Simplified Arabic Fixed" panose="02070309020205020404" pitchFamily="49" charset="-78"/>
              </a:rPr>
              <a:t>.</a:t>
            </a:r>
            <a:endParaRPr lang="en-US" dirty="0">
              <a:latin typeface="Simplified Arabic Fixed" panose="02070309020205020404" pitchFamily="49" charset="-78"/>
              <a:cs typeface="Simplified Arabic Fixed" panose="02070309020205020404" pitchFamily="49" charset="-78"/>
            </a:endParaRPr>
          </a:p>
        </p:txBody>
      </p:sp>
      <p:pic>
        <p:nvPicPr>
          <p:cNvPr id="4" name="Picture 3" descr="HD wallpaper: Peter, Rock, Petra, Desert, Jordan, Ancient | Wallpaper Fla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130" y="3931919"/>
            <a:ext cx="5224088" cy="2939143"/>
          </a:xfrm>
          <a:prstGeom prst="rect">
            <a:avLst/>
          </a:prstGeom>
        </p:spPr>
      </p:pic>
    </p:spTree>
    <p:extLst>
      <p:ext uri="{BB962C8B-B14F-4D97-AF65-F5344CB8AC3E}">
        <p14:creationId xmlns:p14="http://schemas.microsoft.com/office/powerpoint/2010/main" val="256351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latin typeface="Simplified Arabic Fixed" panose="02070309020205020404" pitchFamily="49" charset="-78"/>
                <a:cs typeface="Simplified Arabic Fixed" panose="02070309020205020404" pitchFamily="49" charset="-78"/>
              </a:rPr>
              <a:t>جغرافية بتراء</a:t>
            </a:r>
            <a:r>
              <a:rPr lang="ar-JO" dirty="0" smtClean="0"/>
              <a:t/>
            </a:r>
            <a:br>
              <a:rPr lang="ar-JO" dirty="0" smtClean="0"/>
            </a:br>
            <a:endParaRPr lang="en-US" dirty="0"/>
          </a:p>
        </p:txBody>
      </p:sp>
      <p:sp>
        <p:nvSpPr>
          <p:cNvPr id="3" name="Content Placeholder 2"/>
          <p:cNvSpPr>
            <a:spLocks noGrp="1"/>
          </p:cNvSpPr>
          <p:nvPr>
            <p:ph idx="1"/>
          </p:nvPr>
        </p:nvSpPr>
        <p:spPr/>
        <p:txBody>
          <a:bodyPr>
            <a:normAutofit/>
          </a:bodyPr>
          <a:lstStyle/>
          <a:p>
            <a:pPr algn="r"/>
            <a:r>
              <a:rPr lang="ar-JO" sz="1600" dirty="0">
                <a:latin typeface="Simplified Arabic Fixed" panose="02070309020205020404" pitchFamily="49" charset="-78"/>
                <a:cs typeface="Simplified Arabic Fixed" panose="02070309020205020404" pitchFamily="49" charset="-78"/>
              </a:rPr>
              <a:t>قع مدينة البتراء في لواء البتراء التابع لمحافظة معان، على بعد 225 كيلومتر جنوب العاصمة الأردنية عمّان، وإلى الغرب من الطريق الصحراوي الذي يصل بين عمّان ومدينة العقبة على ساحل خليج العقبة. يقع اللواء في الجهة الغربية من مدينة معان مركز المحافظة، ويبعد عنها 36 كم. ويتواجد على امتداد سلسلة جبال الشراه المطلة على وادي عربة وطبيعتها الجغرافية المنحدرة والمحاطة بالجبال. تبلغ مساحة اللواء 900 كم2 ، أما مساحة المحمية الأثرية فتبلغ 264 كم2. وتُعتبر البتراء أحد مناطق هذا اللواء، ومركزه مدينة وادي موسى.</a:t>
            </a:r>
            <a:endParaRPr lang="en-US" sz="1600" dirty="0">
              <a:latin typeface="Simplified Arabic Fixed" panose="02070309020205020404" pitchFamily="49" charset="-78"/>
              <a:cs typeface="Simplified Arabic Fixed" panose="02070309020205020404" pitchFamily="49" charset="-78"/>
            </a:endParaRPr>
          </a:p>
        </p:txBody>
      </p:sp>
      <p:pic>
        <p:nvPicPr>
          <p:cNvPr id="4" name="Picture 3" descr="هل نقل علماء السعودية الكعبة إلى &lt;strong&gt;البتراء&lt;/strong&gt;؟ | نون بوست"/>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767" y="4075611"/>
            <a:ext cx="4759234" cy="2782389"/>
          </a:xfrm>
          <a:prstGeom prst="rect">
            <a:avLst/>
          </a:prstGeom>
        </p:spPr>
      </p:pic>
    </p:spTree>
    <p:extLst>
      <p:ext uri="{BB962C8B-B14F-4D97-AF65-F5344CB8AC3E}">
        <p14:creationId xmlns:p14="http://schemas.microsoft.com/office/powerpoint/2010/main" val="359761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608" y="400466"/>
            <a:ext cx="9404723" cy="1400530"/>
          </a:xfrm>
        </p:spPr>
        <p:txBody>
          <a:bodyPr/>
          <a:lstStyle/>
          <a:p>
            <a:pPr algn="r"/>
            <a:r>
              <a:rPr lang="ar-JO" dirty="0" smtClean="0">
                <a:latin typeface="Simplified Arabic Fixed" panose="02070309020205020404" pitchFamily="49" charset="-78"/>
                <a:cs typeface="Simplified Arabic Fixed" panose="02070309020205020404" pitchFamily="49" charset="-78"/>
              </a:rPr>
              <a:t>الأهمية الاقتصادية للبتراء</a:t>
            </a:r>
            <a:endParaRPr lang="en-US" dirty="0">
              <a:latin typeface="Simplified Arabic Fixed" panose="02070309020205020404" pitchFamily="49" charset="-78"/>
              <a:cs typeface="Simplified Arabic Fixed" panose="02070309020205020404" pitchFamily="49" charset="-78"/>
            </a:endParaRPr>
          </a:p>
        </p:txBody>
      </p:sp>
      <p:sp>
        <p:nvSpPr>
          <p:cNvPr id="3" name="Content Placeholder 2"/>
          <p:cNvSpPr>
            <a:spLocks noGrp="1"/>
          </p:cNvSpPr>
          <p:nvPr>
            <p:ph idx="1"/>
          </p:nvPr>
        </p:nvSpPr>
        <p:spPr/>
        <p:txBody>
          <a:bodyPr>
            <a:normAutofit fontScale="92500" lnSpcReduction="20000"/>
          </a:bodyPr>
          <a:lstStyle/>
          <a:p>
            <a:pPr algn="r" rtl="1"/>
            <a:r>
              <a:rPr lang="ar-JO" sz="1600" dirty="0">
                <a:latin typeface="Simplified Arabic Fixed" panose="02070309020205020404" pitchFamily="49" charset="-78"/>
                <a:cs typeface="Simplified Arabic Fixed" panose="02070309020205020404" pitchFamily="49" charset="-78"/>
              </a:rPr>
              <a:t>يعد قطاع الاستثمار وتطوير الاعمال من المحركات الاقتصادية في المملكة الاردنية الهاشمية وله من الأهمية بمكان من خلال تحفيز الاعمال وخلق الفرص الاستثمارية، وتوفير فرص العمل،وخلق منتجات جديدة.</a:t>
            </a:r>
          </a:p>
          <a:p>
            <a:pPr algn="r" rtl="1"/>
            <a:r>
              <a:rPr lang="ar-JO" sz="1600" dirty="0">
                <a:latin typeface="Simplified Arabic Fixed" panose="02070309020205020404" pitchFamily="49" charset="-78"/>
                <a:cs typeface="Simplified Arabic Fixed" panose="02070309020205020404" pitchFamily="49" charset="-78"/>
              </a:rPr>
              <a:t>والبترا الموقع السياحي الذي يحظى بمكانة عالمية واهتمام كبير لما لهذا الموقع من مميزات تجعله منفرداً عن غيرة حيث تعاقبت عليه العديد من الحقب الزمنية، الموقع الذي نحته العرب الأنباط بالصخر قبل ألفي عام، ويتميز بالعديد من المواقع الأثرية والتاريخيه فهو مزيج من الحقب الزمنية المختلفة بدأً من العصر الحجري الحديث (7000ق.م) منذ عرفت البشرية الاستيطان البشري في موقع البيضا، ولغاية العصور الحديثه بعد الميلاد</a:t>
            </a:r>
          </a:p>
          <a:p>
            <a:pPr algn="r" rtl="1"/>
            <a:r>
              <a:rPr lang="ar-JO" sz="1600" dirty="0">
                <a:latin typeface="Simplified Arabic Fixed" panose="02070309020205020404" pitchFamily="49" charset="-78"/>
                <a:cs typeface="Simplified Arabic Fixed" panose="02070309020205020404" pitchFamily="49" charset="-78"/>
              </a:rPr>
              <a:t>ويعتمد قطاع الاعمال في المنطقة على المشاريع السياحية والخدمية وقطاع الصناعات الخفيفة، من خلال انشاء الاعمال وتطويرها وتقديمها كمنتج سياحي خدمة لزوار مدينة البترا الاثرية والمجتمعات المحلية .</a:t>
            </a:r>
          </a:p>
          <a:p>
            <a:pPr algn="r" rtl="1"/>
            <a:r>
              <a:rPr lang="ar-JO" sz="1600" dirty="0">
                <a:latin typeface="Simplified Arabic Fixed" panose="02070309020205020404" pitchFamily="49" charset="-78"/>
                <a:cs typeface="Simplified Arabic Fixed" panose="02070309020205020404" pitchFamily="49" charset="-78"/>
              </a:rPr>
              <a:t>واليوم تقوم السلطة بتحفيز الاعمال لقطاع المستثمرين من خلال تسهيل الاجراءات ومنح الحوافز الاستثمارية المختلفة وطرح الفرص الاستثمارية لتكون محركاً رئيسياً للإقتصاد في المنطقة، وتعظيم الاستفادة من خلال خلق فرص العمل والاخذ بعين الاعتبار البعد  التنموي والتنمية المستدامة </a:t>
            </a:r>
            <a:r>
              <a:rPr lang="ar-JO" dirty="0"/>
              <a:t>.</a:t>
            </a:r>
          </a:p>
          <a:p>
            <a:pPr rtl="1"/>
            <a:r>
              <a:rPr lang="ar-JO" dirty="0"/>
              <a:t> </a:t>
            </a:r>
          </a:p>
          <a:p>
            <a:pPr algn="r"/>
            <a:endParaRPr lang="en-US" dirty="0"/>
          </a:p>
        </p:txBody>
      </p:sp>
    </p:spTree>
    <p:extLst>
      <p:ext uri="{BB962C8B-B14F-4D97-AF65-F5344CB8AC3E}">
        <p14:creationId xmlns:p14="http://schemas.microsoft.com/office/powerpoint/2010/main" val="3788175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39</TotalTime>
  <Words>357</Words>
  <Application>Microsoft Office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Century Gothic</vt:lpstr>
      <vt:lpstr>Simplified Arabic Fixed</vt:lpstr>
      <vt:lpstr>Times New Roman</vt:lpstr>
      <vt:lpstr>Wingdings 3</vt:lpstr>
      <vt:lpstr>Ion</vt:lpstr>
      <vt:lpstr>البتراء</vt:lpstr>
      <vt:lpstr>البتراء</vt:lpstr>
      <vt:lpstr>تاريخ البتراء</vt:lpstr>
      <vt:lpstr>جغرافية بتراء </vt:lpstr>
      <vt:lpstr>الأهمية الاقتصادية للبتراء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بتراء</dc:title>
  <dc:creator>ASUS</dc:creator>
  <cp:lastModifiedBy>ASUS</cp:lastModifiedBy>
  <cp:revision>6</cp:revision>
  <dcterms:created xsi:type="dcterms:W3CDTF">2023-05-26T17:32:31Z</dcterms:created>
  <dcterms:modified xsi:type="dcterms:W3CDTF">2023-05-26T18:12:05Z</dcterms:modified>
</cp:coreProperties>
</file>