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69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1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33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530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56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371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529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787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27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21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042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77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731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156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9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243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1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1D5DC1F-37E3-4C5E-86BF-70576BAEEAF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F2BAD54-26C8-49E5-8D61-75CED08C4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8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5.wav"/><Relationship Id="rId5" Type="http://schemas.openxmlformats.org/officeDocument/2006/relationships/image" Target="../media/image14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JO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كنيسة القديس جاورجيوس</a:t>
            </a:r>
            <a:br>
              <a:rPr lang="ar-JO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ar-JO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(</a:t>
            </a:r>
            <a:r>
              <a:rPr lang="ar-JO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مادبا</a:t>
            </a:r>
            <a:r>
              <a:rPr lang="ar-JO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)</a:t>
            </a:r>
            <a:endParaRPr lang="en-US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8081" y="4244835"/>
            <a:ext cx="1744302" cy="680251"/>
          </a:xfrm>
        </p:spPr>
        <p:txBody>
          <a:bodyPr>
            <a:normAutofit fontScale="85000" lnSpcReduction="20000"/>
          </a:bodyPr>
          <a:lstStyle/>
          <a:p>
            <a:r>
              <a:rPr lang="ar-JO" dirty="0" smtClean="0"/>
              <a:t>إعداد نتالي نينو </a:t>
            </a:r>
          </a:p>
          <a:p>
            <a:r>
              <a:rPr lang="ar-JO" dirty="0" smtClean="0"/>
              <a:t>5 ز</a:t>
            </a:r>
            <a:endParaRPr lang="en-US" dirty="0"/>
          </a:p>
        </p:txBody>
      </p:sp>
      <p:sp>
        <p:nvSpPr>
          <p:cNvPr id="4" name="AutoShape 2" descr="St. George's Church, Mada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St. George's Church, Madab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t="6205"/>
          <a:stretch/>
        </p:blipFill>
        <p:spPr bwMode="auto">
          <a:xfrm>
            <a:off x="571483" y="2978590"/>
            <a:ext cx="4241830" cy="365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800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 dirty="0" smtClean="0"/>
              <a:t>تاريخ كنيسة القدّيس جاورجيوس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81" y="2553076"/>
            <a:ext cx="10632541" cy="3307015"/>
          </a:xfrm>
        </p:spPr>
        <p:txBody>
          <a:bodyPr>
            <a:normAutofit/>
          </a:bodyPr>
          <a:lstStyle/>
          <a:p>
            <a:pPr algn="r" rtl="1"/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كنيسة القديس جاورجيوس أو كنيسة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الخارطة كما يسميها البعض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 هي كنيسة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رومانيّة أرثوذكسيّة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 تقع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في وسط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مدينة مادبا في الأردن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.</a:t>
            </a:r>
          </a:p>
          <a:p>
            <a:pPr algn="r" rtl="1"/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تُعدّ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أحد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أهمّ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وأقدم كنائس المدينة، حيث تم تأسيسها عام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1896م.</a:t>
            </a:r>
          </a:p>
          <a:p>
            <a:pPr algn="r" rtl="1"/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لقد تم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بناء الكنيسة على بقايا كنيسة 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بيزنطيّة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 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قديمة. </a:t>
            </a:r>
          </a:p>
          <a:p>
            <a:pPr algn="r" rtl="1"/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من أهمّ ما يميّز الكنيسة هو وجود وثيقة جغرافيّة كتابيّة وهي خارطة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فسيفسائية 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للأراضي المقدّسّة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 من الأردن وفلسطين ودلتا النيل وفينيقيا (لبنان)، تصف ما يقارب 150 موقعا في المنطقة وخصوصا على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ضفتيّ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 نهر الأردن. وتمتد الخريطة على جزء من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أرضيّة الكنيسة.</a:t>
            </a:r>
            <a:endParaRPr lang="en-US" sz="1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6216">
            <a:off x="735850" y="891106"/>
            <a:ext cx="1619250" cy="21621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76" y="4551369"/>
            <a:ext cx="2845806" cy="1889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3009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188" y="1103155"/>
            <a:ext cx="9601196" cy="1303867"/>
          </a:xfrm>
        </p:spPr>
        <p:txBody>
          <a:bodyPr/>
          <a:lstStyle/>
          <a:p>
            <a:r>
              <a:rPr lang="ar-JO" dirty="0" smtClean="0"/>
              <a:t>جغرافيّة الكنيسة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569" y="2528045"/>
            <a:ext cx="9601196" cy="3318936"/>
          </a:xfrm>
        </p:spPr>
        <p:txBody>
          <a:bodyPr>
            <a:normAutofit/>
          </a:bodyPr>
          <a:lstStyle/>
          <a:p>
            <a:pPr algn="r" rtl="1"/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تقع الكنيسة وسط مدينة مادبا</a:t>
            </a:r>
          </a:p>
          <a:p>
            <a:pPr algn="r" rtl="1"/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ومادبا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مدينة تقع في وسط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بلدنا الأردن، </a:t>
            </a:r>
          </a:p>
          <a:p>
            <a:pPr marL="0" indent="0" algn="r" rtl="1">
              <a:buNone/>
            </a:pP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وتبعد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33 كيلومترًا جنوب غرب العاصمة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عمّان</a:t>
            </a:r>
            <a:endParaRPr lang="en-US" sz="1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723" t="13354" b="2768"/>
          <a:stretch/>
        </p:blipFill>
        <p:spPr>
          <a:xfrm rot="802249">
            <a:off x="7193681" y="3746859"/>
            <a:ext cx="3272357" cy="2516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File:Madaba Map reproduction.jp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5" y="2156764"/>
            <a:ext cx="6770647" cy="430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927403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إنّ كنيسة القديس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جاورجيوس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تعتبر وجهة دينية للسياحة الدينيّة</a:t>
            </a:r>
            <a:r>
              <a:rPr lang="en-US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لأنها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 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تُعدّ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أحد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أهمّ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وأقدم كنائس المدينة، حيث تم تأسيسها عام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1896.</a:t>
            </a:r>
          </a:p>
          <a:p>
            <a:pPr algn="r" rtl="1"/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كلما قدم سيَّاح أكثر، ستستفيد مدينة مادبا من الدخولية التي يدفعها السائح.</a:t>
            </a:r>
          </a:p>
          <a:p>
            <a:pPr algn="r" rtl="1"/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وكذلك عند تشجيع السائح لزيارة مادبا، سوف يقيم في فنادقها ومطاعمها مما يجلب دخل لأهالي مادبا</a:t>
            </a:r>
            <a:endParaRPr lang="en-US" sz="1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r>
              <a:rPr lang="ar-JO" dirty="0" smtClean="0"/>
              <a:t>أهمية الكنيسة الأثرية اقتصاديّا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859">
            <a:off x="818732" y="3303566"/>
            <a:ext cx="4024871" cy="32872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7623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أهميّة الكنيسة الأثرية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5453" y="2556932"/>
            <a:ext cx="5401144" cy="3318936"/>
          </a:xfrm>
        </p:spPr>
        <p:txBody>
          <a:bodyPr>
            <a:normAutofit/>
          </a:bodyPr>
          <a:lstStyle/>
          <a:p>
            <a:pPr algn="r" rtl="1"/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تعتبر الخريطة الفسيفسائيّة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في كنيسة مادبا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تُحفة أثريّة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مدهشة ونادرة يستحق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للأردن أن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يفاخر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بها.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وهذه الخريطة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شُكّلت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بواسطة قطع الحجارة المكعبة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والملوّنة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قام على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تنفيذها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الفنان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سلما نوس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وتلاميذه في القرن السادس الميلادي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أيام البيزنطيين،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ولكن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أُعيد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اكتشافها قبل حوالي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130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سنة على يد أ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حد</a:t>
            </a:r>
            <a:r>
              <a:rPr lang="en-US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الرُّهبان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عام 1884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ميلادي.</a:t>
            </a:r>
          </a:p>
          <a:p>
            <a:pPr algn="r" rtl="1"/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الخريطة في الكنيسة هي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أقدم خريطة أصليّة للأراضي المقَدسّة. ولذلك فهي معلم  تاريخي وسياحي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نادر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جدا، واذا تم الترويج له، فإنه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سيجلب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دخلا كبيرا من السياحة، وسيجذب الكثير من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المؤرّخين 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لدراسة المنطقة والتنقيب عن الآثار في مأدبا والأردن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بشكل عام.</a:t>
            </a:r>
          </a:p>
          <a:p>
            <a:pPr marL="0" indent="0" algn="r" rtl="1">
              <a:buNone/>
            </a:pP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                </a:t>
            </a:r>
            <a:endParaRPr lang="en-US" sz="1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1026" name="Picture 2" descr="Madaba Map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98" y="2556932"/>
            <a:ext cx="4486618" cy="314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71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فيديو للتّرويج</a:t>
            </a:r>
            <a:endParaRPr lang="en-US" dirty="0"/>
          </a:p>
        </p:txBody>
      </p:sp>
      <p:pic>
        <p:nvPicPr>
          <p:cNvPr id="5" name="Natalie Nino Grade5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834" y="501362"/>
            <a:ext cx="3639493" cy="5987191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807390" y="3410387"/>
            <a:ext cx="5401144" cy="892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/>
              <a:buNone/>
            </a:pPr>
            <a:endParaRPr lang="en-US" sz="1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8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738" y="1416700"/>
            <a:ext cx="8482341" cy="1226912"/>
          </a:xfrm>
        </p:spPr>
        <p:txBody>
          <a:bodyPr/>
          <a:lstStyle/>
          <a:p>
            <a:r>
              <a:rPr lang="ar-JO" dirty="0" smtClean="0"/>
              <a:t>شكراً لكم 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0852" y="3896844"/>
            <a:ext cx="1204111" cy="1435647"/>
          </a:xfrm>
        </p:spPr>
        <p:txBody>
          <a:bodyPr/>
          <a:lstStyle/>
          <a:p>
            <a:pPr marL="0" indent="0" algn="r">
              <a:buNone/>
            </a:pP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اعداد نتالي نينو</a:t>
            </a:r>
          </a:p>
          <a:p>
            <a:pPr marL="0" indent="0" algn="r">
              <a:buNone/>
            </a:pPr>
            <a:r>
              <a:rPr lang="ar-JO" dirty="0"/>
              <a:t> </a:t>
            </a:r>
            <a:r>
              <a:rPr lang="ar-JO" dirty="0" smtClean="0"/>
              <a:t>  </a:t>
            </a:r>
            <a:r>
              <a:rPr lang="ar-JO" sz="16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5 ز</a:t>
            </a:r>
            <a:endParaRPr lang="en-US" sz="1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386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1632</TotalTime>
  <Words>125</Words>
  <Application>Microsoft Office PowerPoint</Application>
  <PresentationFormat>Widescreen</PresentationFormat>
  <Paragraphs>24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Garamond</vt:lpstr>
      <vt:lpstr>Simplified Arabic</vt:lpstr>
      <vt:lpstr>Times New Roman</vt:lpstr>
      <vt:lpstr>Organic</vt:lpstr>
      <vt:lpstr>كنيسة القديس جاورجيوس (مادبا)</vt:lpstr>
      <vt:lpstr>تاريخ كنيسة القدّيس جاورجيوس</vt:lpstr>
      <vt:lpstr>جغرافيّة الكنيسة</vt:lpstr>
      <vt:lpstr>أهمية الكنيسة الأثرية اقتصاديّا</vt:lpstr>
      <vt:lpstr>أهميّة الكنيسة الأثرية</vt:lpstr>
      <vt:lpstr>فيديو للتّرويج</vt:lpstr>
      <vt:lpstr>شكراً لكم 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كنيسة القديس جاورجيوس (مأدبا)</dc:title>
  <dc:creator>Natalie</dc:creator>
  <cp:lastModifiedBy>Natalie</cp:lastModifiedBy>
  <cp:revision>28</cp:revision>
  <dcterms:created xsi:type="dcterms:W3CDTF">2023-05-25T05:26:39Z</dcterms:created>
  <dcterms:modified xsi:type="dcterms:W3CDTF">2023-05-30T17:05:05Z</dcterms:modified>
</cp:coreProperties>
</file>