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12192000"/>
  <p:notesSz cx="6858000" cy="9144000"/>
  <p:embeddedFontLst>
    <p:embeddedFont>
      <p:font typeface="Abril Fatface"/>
      <p:regular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18" roundtripDataSignature="AMtx7mgQa+K+q1e4TrWyhl6/dBVY1g0O+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AbrilFatface-regular.fntdata"/><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18" Type="http://customschemas.google.com/relationships/presentationmetadata" Target="metadata"/><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47bd2bf17c_0_13: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247bd2bf17c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g247bd2bf17c_0_2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17" name="Google Shape;217;g247bd2bf17c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247bd2bf17c_0_2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247bd2bf17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247bd2bf17c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2" name="Google Shape;202;g247bd2bf17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47bd2bf17c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207" name="Google Shape;207;g247bd2bf17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22" name="Shape 22"/>
        <p:cNvGrpSpPr/>
        <p:nvPr/>
      </p:nvGrpSpPr>
      <p:grpSpPr>
        <a:xfrm>
          <a:off x="0" y="0"/>
          <a:ext cx="0" cy="0"/>
          <a:chOff x="0" y="0"/>
          <a:chExt cx="0" cy="0"/>
        </a:xfrm>
      </p:grpSpPr>
      <p:grpSp>
        <p:nvGrpSpPr>
          <p:cNvPr id="23" name="Google Shape;23;p9"/>
          <p:cNvGrpSpPr/>
          <p:nvPr/>
        </p:nvGrpSpPr>
        <p:grpSpPr>
          <a:xfrm>
            <a:off x="0" y="-8467"/>
            <a:ext cx="12192000" cy="6866467"/>
            <a:chOff x="0" y="-8467"/>
            <a:chExt cx="12192000" cy="6866467"/>
          </a:xfrm>
        </p:grpSpPr>
        <p:cxnSp>
          <p:nvCxnSpPr>
            <p:cNvPr id="24" name="Google Shape;24;p9"/>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25" name="Google Shape;25;p9"/>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26" name="Google Shape;26;p9"/>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27" name="Google Shape;27;p9"/>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28" name="Google Shape;28;p9"/>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9"/>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30" name="Google Shape;30;p9"/>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31" name="Google Shape;31;p9"/>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32" name="Google Shape;32;p9"/>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9"/>
            <p:cNvSpPr/>
            <p:nvPr/>
          </p:nvSpPr>
          <p:spPr>
            <a:xfrm rot="10800000">
              <a:off x="0" y="0"/>
              <a:ext cx="842596" cy="5666154"/>
            </a:xfrm>
            <a:prstGeom prst="triangle">
              <a:avLst>
                <a:gd fmla="val 10000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9"/>
          <p:cNvSpPr txBox="1"/>
          <p:nvPr>
            <p:ph type="ctrTitle"/>
          </p:nvPr>
        </p:nvSpPr>
        <p:spPr>
          <a:xfrm>
            <a:off x="1507067" y="2404534"/>
            <a:ext cx="7766936" cy="1646302"/>
          </a:xfrm>
          <a:prstGeom prst="rect">
            <a:avLst/>
          </a:prstGeom>
          <a:noFill/>
          <a:ln>
            <a:noFill/>
          </a:ln>
        </p:spPr>
        <p:txBody>
          <a:bodyPr anchorCtr="0" anchor="b" bIns="45700" lIns="91425" spcFirstLastPara="1" rIns="91425" wrap="square" tIns="45700">
            <a:noAutofit/>
          </a:bodyPr>
          <a:lstStyle>
            <a:lvl1pPr lvl="0" algn="r">
              <a:spcBef>
                <a:spcPts val="0"/>
              </a:spcBef>
              <a:spcAft>
                <a:spcPts val="0"/>
              </a:spcAft>
              <a:buClr>
                <a:schemeClr val="accent1"/>
              </a:buClr>
              <a:buSzPts val="5400"/>
              <a:buFont typeface="Trebuchet MS"/>
              <a:buNone/>
              <a:defRPr sz="5400">
                <a:solidFill>
                  <a:schemeClr val="accen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9"/>
          <p:cNvSpPr txBox="1"/>
          <p:nvPr>
            <p:ph idx="1" type="subTitle"/>
          </p:nvPr>
        </p:nvSpPr>
        <p:spPr>
          <a:xfrm>
            <a:off x="1507067" y="4050833"/>
            <a:ext cx="7766936" cy="1096899"/>
          </a:xfrm>
          <a:prstGeom prst="rect">
            <a:avLst/>
          </a:prstGeom>
          <a:noFill/>
          <a:ln>
            <a:noFill/>
          </a:ln>
        </p:spPr>
        <p:txBody>
          <a:bodyPr anchorCtr="0" anchor="t" bIns="45700" lIns="91425" spcFirstLastPara="1" rIns="91425" wrap="square" tIns="45700">
            <a:normAutofit/>
          </a:bodyPr>
          <a:lstStyle>
            <a:lvl1pPr lvl="0" algn="r">
              <a:spcBef>
                <a:spcPts val="1000"/>
              </a:spcBef>
              <a:spcAft>
                <a:spcPts val="0"/>
              </a:spcAft>
              <a:buSzPts val="1440"/>
              <a:buNone/>
              <a:defRPr>
                <a:solidFill>
                  <a:srgbClr val="7F7F7F"/>
                </a:solidFill>
              </a:defRPr>
            </a:lvl1pPr>
            <a:lvl2pPr lvl="1" algn="ctr">
              <a:spcBef>
                <a:spcPts val="1000"/>
              </a:spcBef>
              <a:spcAft>
                <a:spcPts val="0"/>
              </a:spcAft>
              <a:buSzPts val="1280"/>
              <a:buNone/>
              <a:defRPr>
                <a:solidFill>
                  <a:srgbClr val="888888"/>
                </a:solidFill>
              </a:defRPr>
            </a:lvl2pPr>
            <a:lvl3pPr lvl="2" algn="ctr">
              <a:spcBef>
                <a:spcPts val="1000"/>
              </a:spcBef>
              <a:spcAft>
                <a:spcPts val="0"/>
              </a:spcAft>
              <a:buSzPts val="1120"/>
              <a:buNone/>
              <a:defRPr>
                <a:solidFill>
                  <a:srgbClr val="888888"/>
                </a:solidFill>
              </a:defRPr>
            </a:lvl3pPr>
            <a:lvl4pPr lvl="3" algn="ctr">
              <a:spcBef>
                <a:spcPts val="1000"/>
              </a:spcBef>
              <a:spcAft>
                <a:spcPts val="0"/>
              </a:spcAft>
              <a:buSzPts val="960"/>
              <a:buNone/>
              <a:defRPr>
                <a:solidFill>
                  <a:srgbClr val="888888"/>
                </a:solidFill>
              </a:defRPr>
            </a:lvl4pPr>
            <a:lvl5pPr lvl="4" algn="ctr">
              <a:spcBef>
                <a:spcPts val="1000"/>
              </a:spcBef>
              <a:spcAft>
                <a:spcPts val="0"/>
              </a:spcAft>
              <a:buSzPts val="960"/>
              <a:buNone/>
              <a:defRPr>
                <a:solidFill>
                  <a:srgbClr val="888888"/>
                </a:solidFill>
              </a:defRPr>
            </a:lvl5pPr>
            <a:lvl6pPr lvl="5" algn="ctr">
              <a:spcBef>
                <a:spcPts val="1000"/>
              </a:spcBef>
              <a:spcAft>
                <a:spcPts val="0"/>
              </a:spcAft>
              <a:buSzPts val="960"/>
              <a:buNone/>
              <a:defRPr>
                <a:solidFill>
                  <a:srgbClr val="888888"/>
                </a:solidFill>
              </a:defRPr>
            </a:lvl6pPr>
            <a:lvl7pPr lvl="6" algn="ctr">
              <a:spcBef>
                <a:spcPts val="1000"/>
              </a:spcBef>
              <a:spcAft>
                <a:spcPts val="0"/>
              </a:spcAft>
              <a:buSzPts val="960"/>
              <a:buNone/>
              <a:defRPr>
                <a:solidFill>
                  <a:srgbClr val="888888"/>
                </a:solidFill>
              </a:defRPr>
            </a:lvl7pPr>
            <a:lvl8pPr lvl="7" algn="ctr">
              <a:spcBef>
                <a:spcPts val="1000"/>
              </a:spcBef>
              <a:spcAft>
                <a:spcPts val="0"/>
              </a:spcAft>
              <a:buSzPts val="960"/>
              <a:buNone/>
              <a:defRPr>
                <a:solidFill>
                  <a:srgbClr val="888888"/>
                </a:solidFill>
              </a:defRPr>
            </a:lvl8pPr>
            <a:lvl9pPr lvl="8" algn="ctr">
              <a:spcBef>
                <a:spcPts val="1000"/>
              </a:spcBef>
              <a:spcAft>
                <a:spcPts val="0"/>
              </a:spcAft>
              <a:buSzPts val="960"/>
              <a:buNone/>
              <a:defRPr>
                <a:solidFill>
                  <a:srgbClr val="888888"/>
                </a:solidFill>
              </a:defRPr>
            </a:lvl9pPr>
          </a:lstStyle>
          <a:p/>
        </p:txBody>
      </p:sp>
      <p:sp>
        <p:nvSpPr>
          <p:cNvPr id="36" name="Google Shape;36;p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aption">
  <p:cSld name="Title and Caption">
    <p:spTree>
      <p:nvGrpSpPr>
        <p:cNvPr id="90" name="Shape 90"/>
        <p:cNvGrpSpPr/>
        <p:nvPr/>
      </p:nvGrpSpPr>
      <p:grpSpPr>
        <a:xfrm>
          <a:off x="0" y="0"/>
          <a:ext cx="0" cy="0"/>
          <a:chOff x="0" y="0"/>
          <a:chExt cx="0" cy="0"/>
        </a:xfrm>
      </p:grpSpPr>
      <p:sp>
        <p:nvSpPr>
          <p:cNvPr id="91" name="Google Shape;91;p18"/>
          <p:cNvSpPr txBox="1"/>
          <p:nvPr>
            <p:ph type="title"/>
          </p:nvPr>
        </p:nvSpPr>
        <p:spPr>
          <a:xfrm>
            <a:off x="677335" y="609600"/>
            <a:ext cx="8596668" cy="3403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2" name="Google Shape;92;p18"/>
          <p:cNvSpPr txBox="1"/>
          <p:nvPr>
            <p:ph idx="1"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93" name="Google Shape;93;p1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with Caption">
  <p:cSld name="Quote with Caption">
    <p:spTree>
      <p:nvGrpSpPr>
        <p:cNvPr id="96" name="Shape 96"/>
        <p:cNvGrpSpPr/>
        <p:nvPr/>
      </p:nvGrpSpPr>
      <p:grpSpPr>
        <a:xfrm>
          <a:off x="0" y="0"/>
          <a:ext cx="0" cy="0"/>
          <a:chOff x="0" y="0"/>
          <a:chExt cx="0" cy="0"/>
        </a:xfrm>
      </p:grpSpPr>
      <p:sp>
        <p:nvSpPr>
          <p:cNvPr id="97" name="Google Shape;97;p19"/>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8" name="Google Shape;98;p19"/>
          <p:cNvSpPr txBox="1"/>
          <p:nvPr>
            <p:ph idx="1" type="body"/>
          </p:nvPr>
        </p:nvSpPr>
        <p:spPr>
          <a:xfrm>
            <a:off x="1366139" y="3632200"/>
            <a:ext cx="7224524" cy="381000"/>
          </a:xfrm>
          <a:prstGeom prst="rect">
            <a:avLst/>
          </a:prstGeom>
          <a:noFill/>
          <a:ln>
            <a:noFill/>
          </a:ln>
        </p:spPr>
        <p:txBody>
          <a:bodyPr anchorCtr="0" anchor="ctr" bIns="45700" lIns="91425" spcFirstLastPara="1" rIns="91425" wrap="square" tIns="45700">
            <a:noAutofit/>
          </a:bodyPr>
          <a:lstStyle>
            <a:lvl1pPr indent="-228600" lvl="0" marL="457200" algn="l">
              <a:spcBef>
                <a:spcPts val="1000"/>
              </a:spcBef>
              <a:spcAft>
                <a:spcPts val="0"/>
              </a:spcAft>
              <a:buSzPts val="1280"/>
              <a:buFont typeface="Trebuchet MS"/>
              <a:buNone/>
              <a:defRPr sz="1600">
                <a:solidFill>
                  <a:srgbClr val="7F7F7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99" name="Google Shape;99;p19"/>
          <p:cNvSpPr txBox="1"/>
          <p:nvPr>
            <p:ph idx="2" type="body"/>
          </p:nvPr>
        </p:nvSpPr>
        <p:spPr>
          <a:xfrm>
            <a:off x="677335" y="4470400"/>
            <a:ext cx="8596668" cy="1570962"/>
          </a:xfrm>
          <a:prstGeom prst="rect">
            <a:avLst/>
          </a:prstGeom>
          <a:noFill/>
          <a:ln>
            <a:noFill/>
          </a:ln>
        </p:spPr>
        <p:txBody>
          <a:bodyPr anchorCtr="0" anchor="ctr"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0" name="Google Shape;100;p19"/>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1" name="Google Shape;101;p19"/>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2" name="Google Shape;102;p19"/>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
        <p:nvSpPr>
          <p:cNvPr id="103" name="Google Shape;103;p19"/>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ar-JO" sz="8000" u="none" cap="none" strike="noStrike">
                <a:solidFill>
                  <a:srgbClr val="BFE471"/>
                </a:solidFill>
                <a:latin typeface="Arial"/>
                <a:ea typeface="Arial"/>
                <a:cs typeface="Arial"/>
                <a:sym typeface="Arial"/>
              </a:rPr>
              <a:t>“</a:t>
            </a:r>
            <a:endParaRPr/>
          </a:p>
        </p:txBody>
      </p:sp>
      <p:sp>
        <p:nvSpPr>
          <p:cNvPr id="104" name="Google Shape;104;p19"/>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ar-JO" sz="8000" u="none" cap="none" strike="noStrike">
                <a:solidFill>
                  <a:srgbClr val="BFE471"/>
                </a:solidFill>
                <a:latin typeface="Arial"/>
                <a:ea typeface="Arial"/>
                <a:cs typeface="Arial"/>
                <a:sym typeface="Arial"/>
              </a:rPr>
              <a:t>”</a:t>
            </a:r>
            <a:endParaRPr b="0" i="0" sz="1800" u="none" cap="none" strike="noStrike">
              <a:solidFill>
                <a:srgbClr val="BFE471"/>
              </a:solidFill>
              <a:latin typeface="Arial"/>
              <a:ea typeface="Arial"/>
              <a:cs typeface="Arial"/>
              <a:sym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ame Card">
  <p:cSld name="Name Card">
    <p:spTree>
      <p:nvGrpSpPr>
        <p:cNvPr id="105" name="Shape 105"/>
        <p:cNvGrpSpPr/>
        <p:nvPr/>
      </p:nvGrpSpPr>
      <p:grpSpPr>
        <a:xfrm>
          <a:off x="0" y="0"/>
          <a:ext cx="0" cy="0"/>
          <a:chOff x="0" y="0"/>
          <a:chExt cx="0" cy="0"/>
        </a:xfrm>
      </p:grpSpPr>
      <p:sp>
        <p:nvSpPr>
          <p:cNvPr id="106" name="Google Shape;106;p20"/>
          <p:cNvSpPr txBox="1"/>
          <p:nvPr>
            <p:ph type="title"/>
          </p:nvPr>
        </p:nvSpPr>
        <p:spPr>
          <a:xfrm>
            <a:off x="677335" y="1931988"/>
            <a:ext cx="8596668" cy="259546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20"/>
          <p:cNvSpPr txBox="1"/>
          <p:nvPr>
            <p:ph idx="1"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3F3F3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08" name="Google Shape;108;p2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9" name="Google Shape;109;p2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2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Name Card">
  <p:cSld name="Quote Name Card">
    <p:spTree>
      <p:nvGrpSpPr>
        <p:cNvPr id="111" name="Shape 111"/>
        <p:cNvGrpSpPr/>
        <p:nvPr/>
      </p:nvGrpSpPr>
      <p:grpSpPr>
        <a:xfrm>
          <a:off x="0" y="0"/>
          <a:ext cx="0" cy="0"/>
          <a:chOff x="0" y="0"/>
          <a:chExt cx="0" cy="0"/>
        </a:xfrm>
      </p:grpSpPr>
      <p:sp>
        <p:nvSpPr>
          <p:cNvPr id="112" name="Google Shape;112;p21"/>
          <p:cNvSpPr txBox="1"/>
          <p:nvPr>
            <p:ph type="title"/>
          </p:nvPr>
        </p:nvSpPr>
        <p:spPr>
          <a:xfrm>
            <a:off x="931334" y="609600"/>
            <a:ext cx="8094134"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3" name="Google Shape;113;p21"/>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rgbClr val="3F3F3F"/>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14" name="Google Shape;114;p21"/>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15" name="Google Shape;115;p2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6" name="Google Shape;116;p2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7" name="Google Shape;117;p2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
        <p:nvSpPr>
          <p:cNvPr id="118" name="Google Shape;118;p21"/>
          <p:cNvSpPr txBox="1"/>
          <p:nvPr/>
        </p:nvSpPr>
        <p:spPr>
          <a:xfrm>
            <a:off x="541870" y="790378"/>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ar-JO" sz="8000" u="none" cap="none" strike="noStrike">
                <a:solidFill>
                  <a:srgbClr val="BFE471"/>
                </a:solidFill>
                <a:latin typeface="Arial"/>
                <a:ea typeface="Arial"/>
                <a:cs typeface="Arial"/>
                <a:sym typeface="Arial"/>
              </a:rPr>
              <a:t>“</a:t>
            </a:r>
            <a:endParaRPr/>
          </a:p>
        </p:txBody>
      </p:sp>
      <p:sp>
        <p:nvSpPr>
          <p:cNvPr id="119" name="Google Shape;119;p21"/>
          <p:cNvSpPr txBox="1"/>
          <p:nvPr/>
        </p:nvSpPr>
        <p:spPr>
          <a:xfrm>
            <a:off x="8893011" y="2886556"/>
            <a:ext cx="609600" cy="584776"/>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0" i="0" lang="ar-JO" sz="8000" u="none" cap="none" strike="noStrike">
                <a:solidFill>
                  <a:srgbClr val="BFE471"/>
                </a:solidFill>
                <a:latin typeface="Arial"/>
                <a:ea typeface="Arial"/>
                <a:cs typeface="Arial"/>
                <a:sym typeface="Arial"/>
              </a:rPr>
              <a:t>”</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rue or False">
  <p:cSld name="True or False">
    <p:spTree>
      <p:nvGrpSpPr>
        <p:cNvPr id="120" name="Shape 120"/>
        <p:cNvGrpSpPr/>
        <p:nvPr/>
      </p:nvGrpSpPr>
      <p:grpSpPr>
        <a:xfrm>
          <a:off x="0" y="0"/>
          <a:ext cx="0" cy="0"/>
          <a:chOff x="0" y="0"/>
          <a:chExt cx="0" cy="0"/>
        </a:xfrm>
      </p:grpSpPr>
      <p:sp>
        <p:nvSpPr>
          <p:cNvPr id="121" name="Google Shape;121;p22"/>
          <p:cNvSpPr txBox="1"/>
          <p:nvPr>
            <p:ph type="title"/>
          </p:nvPr>
        </p:nvSpPr>
        <p:spPr>
          <a:xfrm>
            <a:off x="685799" y="609600"/>
            <a:ext cx="8588203" cy="30226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4400"/>
              <a:buFont typeface="Trebuchet MS"/>
              <a:buNone/>
              <a:defRPr b="0" sz="44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2" name="Google Shape;122;p22"/>
          <p:cNvSpPr txBox="1"/>
          <p:nvPr>
            <p:ph idx="1" type="body"/>
          </p:nvPr>
        </p:nvSpPr>
        <p:spPr>
          <a:xfrm>
            <a:off x="677332" y="4013200"/>
            <a:ext cx="8596669" cy="514248"/>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Font typeface="Trebuchet MS"/>
              <a:buNone/>
              <a:defRPr sz="2400">
                <a:solidFill>
                  <a:schemeClr val="accent1"/>
                </a:solidFill>
              </a:defRPr>
            </a:lvl1pPr>
            <a:lvl2pPr indent="-228600" lvl="1" marL="914400" algn="l">
              <a:spcBef>
                <a:spcPts val="1000"/>
              </a:spcBef>
              <a:spcAft>
                <a:spcPts val="0"/>
              </a:spcAft>
              <a:buSzPts val="1280"/>
              <a:buFont typeface="Trebuchet MS"/>
              <a:buNone/>
              <a:defRPr/>
            </a:lvl2pPr>
            <a:lvl3pPr indent="-228600" lvl="2" marL="1371600" algn="l">
              <a:spcBef>
                <a:spcPts val="1000"/>
              </a:spcBef>
              <a:spcAft>
                <a:spcPts val="0"/>
              </a:spcAft>
              <a:buSzPts val="1120"/>
              <a:buFont typeface="Trebuchet MS"/>
              <a:buNone/>
              <a:defRPr/>
            </a:lvl3pPr>
            <a:lvl4pPr indent="-228600" lvl="3" marL="1828800" algn="l">
              <a:spcBef>
                <a:spcPts val="1000"/>
              </a:spcBef>
              <a:spcAft>
                <a:spcPts val="0"/>
              </a:spcAft>
              <a:buSzPts val="960"/>
              <a:buFont typeface="Trebuchet MS"/>
              <a:buNone/>
              <a:defRPr/>
            </a:lvl4pPr>
            <a:lvl5pPr indent="-228600" lvl="4" marL="2286000" algn="l">
              <a:spcBef>
                <a:spcPts val="1000"/>
              </a:spcBef>
              <a:spcAft>
                <a:spcPts val="0"/>
              </a:spcAft>
              <a:buSzPts val="960"/>
              <a:buFont typeface="Trebuchet MS"/>
              <a:buNone/>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23" name="Google Shape;123;p22"/>
          <p:cNvSpPr txBox="1"/>
          <p:nvPr>
            <p:ph idx="2" type="body"/>
          </p:nvPr>
        </p:nvSpPr>
        <p:spPr>
          <a:xfrm>
            <a:off x="677335" y="4527448"/>
            <a:ext cx="8596668" cy="151391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440"/>
              <a:buNone/>
              <a:defRPr sz="18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124" name="Google Shape;124;p2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2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6" name="Google Shape;126;p2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27" name="Shape 127"/>
        <p:cNvGrpSpPr/>
        <p:nvPr/>
      </p:nvGrpSpPr>
      <p:grpSpPr>
        <a:xfrm>
          <a:off x="0" y="0"/>
          <a:ext cx="0" cy="0"/>
          <a:chOff x="0" y="0"/>
          <a:chExt cx="0" cy="0"/>
        </a:xfrm>
      </p:grpSpPr>
      <p:sp>
        <p:nvSpPr>
          <p:cNvPr id="128" name="Google Shape;128;p2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23"/>
          <p:cNvSpPr txBox="1"/>
          <p:nvPr>
            <p:ph idx="1" type="body"/>
          </p:nvPr>
        </p:nvSpPr>
        <p:spPr>
          <a:xfrm rot="5400000">
            <a:off x="3035281" y="-197358"/>
            <a:ext cx="3880773" cy="8596668"/>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0" name="Google Shape;130;p2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1" name="Google Shape;131;p2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2" name="Google Shape;132;p2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33" name="Shape 133"/>
        <p:cNvGrpSpPr/>
        <p:nvPr/>
      </p:nvGrpSpPr>
      <p:grpSpPr>
        <a:xfrm>
          <a:off x="0" y="0"/>
          <a:ext cx="0" cy="0"/>
          <a:chOff x="0" y="0"/>
          <a:chExt cx="0" cy="0"/>
        </a:xfrm>
      </p:grpSpPr>
      <p:sp>
        <p:nvSpPr>
          <p:cNvPr id="134" name="Google Shape;134;p24"/>
          <p:cNvSpPr txBox="1"/>
          <p:nvPr>
            <p:ph type="title"/>
          </p:nvPr>
        </p:nvSpPr>
        <p:spPr>
          <a:xfrm rot="5400000">
            <a:off x="5994319" y="2582953"/>
            <a:ext cx="5251451" cy="1304743"/>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5" name="Google Shape;135;p24"/>
          <p:cNvSpPr txBox="1"/>
          <p:nvPr>
            <p:ph idx="1" type="body"/>
          </p:nvPr>
        </p:nvSpPr>
        <p:spPr>
          <a:xfrm rot="5400000">
            <a:off x="1581685" y="-294750"/>
            <a:ext cx="5251450" cy="7060150"/>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136" name="Google Shape;136;p2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7" name="Google Shape;137;p2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8" name="Google Shape;138;p2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9" name="Shape 39"/>
        <p:cNvGrpSpPr/>
        <p:nvPr/>
      </p:nvGrpSpPr>
      <p:grpSpPr>
        <a:xfrm>
          <a:off x="0" y="0"/>
          <a:ext cx="0" cy="0"/>
          <a:chOff x="0" y="0"/>
          <a:chExt cx="0" cy="0"/>
        </a:xfrm>
      </p:grpSpPr>
      <p:sp>
        <p:nvSpPr>
          <p:cNvPr id="40" name="Google Shape;40;p10"/>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sz="3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0"/>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42" name="Google Shape;42;p10"/>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10"/>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10"/>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 name="Shape 45"/>
        <p:cNvGrpSpPr/>
        <p:nvPr/>
      </p:nvGrpSpPr>
      <p:grpSpPr>
        <a:xfrm>
          <a:off x="0" y="0"/>
          <a:ext cx="0" cy="0"/>
          <a:chOff x="0" y="0"/>
          <a:chExt cx="0" cy="0"/>
        </a:xfrm>
      </p:grpSpPr>
      <p:sp>
        <p:nvSpPr>
          <p:cNvPr id="46" name="Google Shape;46;p11"/>
          <p:cNvSpPr txBox="1"/>
          <p:nvPr>
            <p:ph type="title"/>
          </p:nvPr>
        </p:nvSpPr>
        <p:spPr>
          <a:xfrm>
            <a:off x="677335" y="2700867"/>
            <a:ext cx="8596668" cy="1826581"/>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4000"/>
              <a:buFont typeface="Trebuchet MS"/>
              <a:buNone/>
              <a:defRPr b="0" sz="400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11"/>
          <p:cNvSpPr txBox="1"/>
          <p:nvPr>
            <p:ph idx="1" type="body"/>
          </p:nvPr>
        </p:nvSpPr>
        <p:spPr>
          <a:xfrm>
            <a:off x="677335" y="4527448"/>
            <a:ext cx="8596668" cy="860400"/>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600"/>
              <a:buNone/>
              <a:defRPr sz="2000">
                <a:solidFill>
                  <a:srgbClr val="7F7F7F"/>
                </a:solidFill>
              </a:defRPr>
            </a:lvl1pPr>
            <a:lvl2pPr indent="-228600" lvl="1" marL="914400" algn="l">
              <a:spcBef>
                <a:spcPts val="1000"/>
              </a:spcBef>
              <a:spcAft>
                <a:spcPts val="0"/>
              </a:spcAft>
              <a:buSzPts val="1440"/>
              <a:buNone/>
              <a:defRPr sz="1800">
                <a:solidFill>
                  <a:srgbClr val="888888"/>
                </a:solidFill>
              </a:defRPr>
            </a:lvl2pPr>
            <a:lvl3pPr indent="-228600" lvl="2" marL="1371600" algn="l">
              <a:spcBef>
                <a:spcPts val="1000"/>
              </a:spcBef>
              <a:spcAft>
                <a:spcPts val="0"/>
              </a:spcAft>
              <a:buSzPts val="1280"/>
              <a:buNone/>
              <a:defRPr sz="1600">
                <a:solidFill>
                  <a:srgbClr val="888888"/>
                </a:solidFill>
              </a:defRPr>
            </a:lvl3pPr>
            <a:lvl4pPr indent="-228600" lvl="3" marL="1828800" algn="l">
              <a:spcBef>
                <a:spcPts val="1000"/>
              </a:spcBef>
              <a:spcAft>
                <a:spcPts val="0"/>
              </a:spcAft>
              <a:buSzPts val="1120"/>
              <a:buNone/>
              <a:defRPr sz="1400">
                <a:solidFill>
                  <a:srgbClr val="888888"/>
                </a:solidFill>
              </a:defRPr>
            </a:lvl4pPr>
            <a:lvl5pPr indent="-228600" lvl="4" marL="2286000" algn="l">
              <a:spcBef>
                <a:spcPts val="1000"/>
              </a:spcBef>
              <a:spcAft>
                <a:spcPts val="0"/>
              </a:spcAft>
              <a:buSzPts val="1120"/>
              <a:buNone/>
              <a:defRPr sz="1400">
                <a:solidFill>
                  <a:srgbClr val="888888"/>
                </a:solidFill>
              </a:defRPr>
            </a:lvl5pPr>
            <a:lvl6pPr indent="-228600" lvl="5" marL="2743200" algn="l">
              <a:spcBef>
                <a:spcPts val="1000"/>
              </a:spcBef>
              <a:spcAft>
                <a:spcPts val="0"/>
              </a:spcAft>
              <a:buSzPts val="1120"/>
              <a:buNone/>
              <a:defRPr sz="1400">
                <a:solidFill>
                  <a:srgbClr val="888888"/>
                </a:solidFill>
              </a:defRPr>
            </a:lvl6pPr>
            <a:lvl7pPr indent="-228600" lvl="6" marL="3200400" algn="l">
              <a:spcBef>
                <a:spcPts val="1000"/>
              </a:spcBef>
              <a:spcAft>
                <a:spcPts val="0"/>
              </a:spcAft>
              <a:buSzPts val="1120"/>
              <a:buNone/>
              <a:defRPr sz="1400">
                <a:solidFill>
                  <a:srgbClr val="888888"/>
                </a:solidFill>
              </a:defRPr>
            </a:lvl7pPr>
            <a:lvl8pPr indent="-228600" lvl="7" marL="3657600" algn="l">
              <a:spcBef>
                <a:spcPts val="1000"/>
              </a:spcBef>
              <a:spcAft>
                <a:spcPts val="0"/>
              </a:spcAft>
              <a:buSzPts val="1120"/>
              <a:buNone/>
              <a:defRPr sz="1400">
                <a:solidFill>
                  <a:srgbClr val="888888"/>
                </a:solidFill>
              </a:defRPr>
            </a:lvl8pPr>
            <a:lvl9pPr indent="-228600" lvl="8" marL="4114800" algn="l">
              <a:spcBef>
                <a:spcPts val="1000"/>
              </a:spcBef>
              <a:spcAft>
                <a:spcPts val="0"/>
              </a:spcAft>
              <a:buSzPts val="1120"/>
              <a:buNone/>
              <a:defRPr sz="1400">
                <a:solidFill>
                  <a:srgbClr val="888888"/>
                </a:solidFill>
              </a:defRPr>
            </a:lvl9pPr>
          </a:lstStyle>
          <a:p/>
        </p:txBody>
      </p:sp>
      <p:sp>
        <p:nvSpPr>
          <p:cNvPr id="48" name="Google Shape;48;p11"/>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11"/>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11"/>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51" name="Shape 51"/>
        <p:cNvGrpSpPr/>
        <p:nvPr/>
      </p:nvGrpSpPr>
      <p:grpSpPr>
        <a:xfrm>
          <a:off x="0" y="0"/>
          <a:ext cx="0" cy="0"/>
          <a:chOff x="0" y="0"/>
          <a:chExt cx="0" cy="0"/>
        </a:xfrm>
      </p:grpSpPr>
      <p:sp>
        <p:nvSpPr>
          <p:cNvPr id="52" name="Google Shape;52;p1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12"/>
          <p:cNvSpPr txBox="1"/>
          <p:nvPr>
            <p:ph idx="1" type="body"/>
          </p:nvPr>
        </p:nvSpPr>
        <p:spPr>
          <a:xfrm>
            <a:off x="677334" y="2160589"/>
            <a:ext cx="4184035" cy="3880772"/>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4" name="Google Shape;54;p12"/>
          <p:cNvSpPr txBox="1"/>
          <p:nvPr>
            <p:ph idx="2" type="body"/>
          </p:nvPr>
        </p:nvSpPr>
        <p:spPr>
          <a:xfrm>
            <a:off x="5089970" y="2160589"/>
            <a:ext cx="4184034" cy="3880773"/>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55" name="Google Shape;55;p12"/>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12"/>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12"/>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58" name="Shape 58"/>
        <p:cNvGrpSpPr/>
        <p:nvPr/>
      </p:nvGrpSpPr>
      <p:grpSpPr>
        <a:xfrm>
          <a:off x="0" y="0"/>
          <a:ext cx="0" cy="0"/>
          <a:chOff x="0" y="0"/>
          <a:chExt cx="0" cy="0"/>
        </a:xfrm>
      </p:grpSpPr>
      <p:sp>
        <p:nvSpPr>
          <p:cNvPr id="59" name="Google Shape;59;p13"/>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3600"/>
              <a:buFont typeface="Trebuchet MS"/>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13"/>
          <p:cNvSpPr txBox="1"/>
          <p:nvPr>
            <p:ph idx="1" type="body"/>
          </p:nvPr>
        </p:nvSpPr>
        <p:spPr>
          <a:xfrm>
            <a:off x="675745" y="2160983"/>
            <a:ext cx="4185623"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1" name="Google Shape;61;p13"/>
          <p:cNvSpPr txBox="1"/>
          <p:nvPr>
            <p:ph idx="2" type="body"/>
          </p:nvPr>
        </p:nvSpPr>
        <p:spPr>
          <a:xfrm>
            <a:off x="675745" y="2737245"/>
            <a:ext cx="4185623"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2" name="Google Shape;62;p13"/>
          <p:cNvSpPr txBox="1"/>
          <p:nvPr>
            <p:ph idx="3" type="body"/>
          </p:nvPr>
        </p:nvSpPr>
        <p:spPr>
          <a:xfrm>
            <a:off x="5088383" y="2160983"/>
            <a:ext cx="4185618" cy="576262"/>
          </a:xfrm>
          <a:prstGeom prst="rect">
            <a:avLst/>
          </a:prstGeom>
          <a:noFill/>
          <a:ln>
            <a:noFill/>
          </a:ln>
        </p:spPr>
        <p:txBody>
          <a:bodyPr anchorCtr="0" anchor="b" bIns="45700" lIns="91425" spcFirstLastPara="1" rIns="91425" wrap="square" tIns="45700">
            <a:noAutofit/>
          </a:bodyPr>
          <a:lstStyle>
            <a:lvl1pPr indent="-228600" lvl="0" marL="457200" algn="l">
              <a:spcBef>
                <a:spcPts val="1000"/>
              </a:spcBef>
              <a:spcAft>
                <a:spcPts val="0"/>
              </a:spcAft>
              <a:buSzPts val="1920"/>
              <a:buNone/>
              <a:defRPr b="0" sz="2400"/>
            </a:lvl1pPr>
            <a:lvl2pPr indent="-228600" lvl="1" marL="914400" algn="l">
              <a:spcBef>
                <a:spcPts val="1000"/>
              </a:spcBef>
              <a:spcAft>
                <a:spcPts val="0"/>
              </a:spcAft>
              <a:buSzPts val="1600"/>
              <a:buNone/>
              <a:defRPr b="1" sz="2000"/>
            </a:lvl2pPr>
            <a:lvl3pPr indent="-228600" lvl="2" marL="1371600" algn="l">
              <a:spcBef>
                <a:spcPts val="1000"/>
              </a:spcBef>
              <a:spcAft>
                <a:spcPts val="0"/>
              </a:spcAft>
              <a:buSzPts val="1440"/>
              <a:buNone/>
              <a:defRPr b="1" sz="1800"/>
            </a:lvl3pPr>
            <a:lvl4pPr indent="-228600" lvl="3" marL="1828800" algn="l">
              <a:spcBef>
                <a:spcPts val="1000"/>
              </a:spcBef>
              <a:spcAft>
                <a:spcPts val="0"/>
              </a:spcAft>
              <a:buSzPts val="1280"/>
              <a:buNone/>
              <a:defRPr b="1" sz="1600"/>
            </a:lvl4pPr>
            <a:lvl5pPr indent="-228600" lvl="4" marL="2286000" algn="l">
              <a:spcBef>
                <a:spcPts val="1000"/>
              </a:spcBef>
              <a:spcAft>
                <a:spcPts val="0"/>
              </a:spcAft>
              <a:buSzPts val="1280"/>
              <a:buNone/>
              <a:defRPr b="1" sz="1600"/>
            </a:lvl5pPr>
            <a:lvl6pPr indent="-228600" lvl="5" marL="2743200" algn="l">
              <a:spcBef>
                <a:spcPts val="1000"/>
              </a:spcBef>
              <a:spcAft>
                <a:spcPts val="0"/>
              </a:spcAft>
              <a:buSzPts val="1280"/>
              <a:buNone/>
              <a:defRPr b="1" sz="1600"/>
            </a:lvl6pPr>
            <a:lvl7pPr indent="-228600" lvl="6" marL="3200400" algn="l">
              <a:spcBef>
                <a:spcPts val="1000"/>
              </a:spcBef>
              <a:spcAft>
                <a:spcPts val="0"/>
              </a:spcAft>
              <a:buSzPts val="1280"/>
              <a:buNone/>
              <a:defRPr b="1" sz="1600"/>
            </a:lvl7pPr>
            <a:lvl8pPr indent="-228600" lvl="7" marL="3657600" algn="l">
              <a:spcBef>
                <a:spcPts val="1000"/>
              </a:spcBef>
              <a:spcAft>
                <a:spcPts val="0"/>
              </a:spcAft>
              <a:buSzPts val="1280"/>
              <a:buNone/>
              <a:defRPr b="1" sz="1600"/>
            </a:lvl8pPr>
            <a:lvl9pPr indent="-228600" lvl="8" marL="4114800" algn="l">
              <a:spcBef>
                <a:spcPts val="1000"/>
              </a:spcBef>
              <a:spcAft>
                <a:spcPts val="0"/>
              </a:spcAft>
              <a:buSzPts val="1280"/>
              <a:buNone/>
              <a:defRPr b="1" sz="1600"/>
            </a:lvl9pPr>
          </a:lstStyle>
          <a:p/>
        </p:txBody>
      </p:sp>
      <p:sp>
        <p:nvSpPr>
          <p:cNvPr id="63" name="Google Shape;63;p13"/>
          <p:cNvSpPr txBox="1"/>
          <p:nvPr>
            <p:ph idx="4" type="body"/>
          </p:nvPr>
        </p:nvSpPr>
        <p:spPr>
          <a:xfrm>
            <a:off x="5088384" y="2737245"/>
            <a:ext cx="4185617" cy="330411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64" name="Google Shape;64;p13"/>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13"/>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13"/>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7" name="Shape 67"/>
        <p:cNvGrpSpPr/>
        <p:nvPr/>
      </p:nvGrpSpPr>
      <p:grpSpPr>
        <a:xfrm>
          <a:off x="0" y="0"/>
          <a:ext cx="0" cy="0"/>
          <a:chOff x="0" y="0"/>
          <a:chExt cx="0" cy="0"/>
        </a:xfrm>
      </p:grpSpPr>
      <p:sp>
        <p:nvSpPr>
          <p:cNvPr id="68" name="Google Shape;68;p1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accent1"/>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9" name="Google Shape;69;p14"/>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14"/>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4"/>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2" name="Shape 72"/>
        <p:cNvGrpSpPr/>
        <p:nvPr/>
      </p:nvGrpSpPr>
      <p:grpSpPr>
        <a:xfrm>
          <a:off x="0" y="0"/>
          <a:ext cx="0" cy="0"/>
          <a:chOff x="0" y="0"/>
          <a:chExt cx="0" cy="0"/>
        </a:xfrm>
      </p:grpSpPr>
      <p:sp>
        <p:nvSpPr>
          <p:cNvPr id="73" name="Google Shape;73;p15"/>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5"/>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5"/>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76" name="Shape 76"/>
        <p:cNvGrpSpPr/>
        <p:nvPr/>
      </p:nvGrpSpPr>
      <p:grpSpPr>
        <a:xfrm>
          <a:off x="0" y="0"/>
          <a:ext cx="0" cy="0"/>
          <a:chOff x="0" y="0"/>
          <a:chExt cx="0" cy="0"/>
        </a:xfrm>
      </p:grpSpPr>
      <p:sp>
        <p:nvSpPr>
          <p:cNvPr id="77" name="Google Shape;77;p16"/>
          <p:cNvSpPr txBox="1"/>
          <p:nvPr>
            <p:ph type="title"/>
          </p:nvPr>
        </p:nvSpPr>
        <p:spPr>
          <a:xfrm>
            <a:off x="677334" y="1498604"/>
            <a:ext cx="3854528" cy="1278466"/>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000"/>
              <a:buFont typeface="Trebuchet MS"/>
              <a:buNone/>
              <a:defRPr sz="20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6"/>
          <p:cNvSpPr txBox="1"/>
          <p:nvPr>
            <p:ph idx="1" type="body"/>
          </p:nvPr>
        </p:nvSpPr>
        <p:spPr>
          <a:xfrm>
            <a:off x="4760461" y="514924"/>
            <a:ext cx="4513541" cy="5526437"/>
          </a:xfrm>
          <a:prstGeom prst="rect">
            <a:avLst/>
          </a:prstGeom>
          <a:noFill/>
          <a:ln>
            <a:noFill/>
          </a:ln>
        </p:spPr>
        <p:txBody>
          <a:bodyPr anchorCtr="0" anchor="t" bIns="45700" lIns="91425" spcFirstLastPara="1" rIns="91425" wrap="square" tIns="45700">
            <a:normAutofit/>
          </a:bodyPr>
          <a:lstStyle>
            <a:lvl1pPr indent="-320040" lvl="0" marL="457200" algn="l">
              <a:spcBef>
                <a:spcPts val="1000"/>
              </a:spcBef>
              <a:spcAft>
                <a:spcPts val="0"/>
              </a:spcAft>
              <a:buSzPts val="1440"/>
              <a:buChar char="►"/>
              <a:defRPr/>
            </a:lvl1pPr>
            <a:lvl2pPr indent="-320040" lvl="1" marL="914400" algn="l">
              <a:spcBef>
                <a:spcPts val="1000"/>
              </a:spcBef>
              <a:spcAft>
                <a:spcPts val="0"/>
              </a:spcAft>
              <a:buSzPts val="1440"/>
              <a:buChar char="►"/>
              <a:defRPr/>
            </a:lvl2pPr>
            <a:lvl3pPr indent="-320039" lvl="2" marL="1371600" algn="l">
              <a:spcBef>
                <a:spcPts val="1000"/>
              </a:spcBef>
              <a:spcAft>
                <a:spcPts val="0"/>
              </a:spcAft>
              <a:buSzPts val="1440"/>
              <a:buChar char="►"/>
              <a:defRPr/>
            </a:lvl3pPr>
            <a:lvl4pPr indent="-320039" lvl="3" marL="1828800" algn="l">
              <a:spcBef>
                <a:spcPts val="1000"/>
              </a:spcBef>
              <a:spcAft>
                <a:spcPts val="0"/>
              </a:spcAft>
              <a:buSzPts val="1440"/>
              <a:buChar char="►"/>
              <a:defRPr/>
            </a:lvl4pPr>
            <a:lvl5pPr indent="-320039" lvl="4" marL="2286000" algn="l">
              <a:spcBef>
                <a:spcPts val="1000"/>
              </a:spcBef>
              <a:spcAft>
                <a:spcPts val="0"/>
              </a:spcAft>
              <a:buSzPts val="1440"/>
              <a:buChar char="►"/>
              <a:defRPr/>
            </a:lvl5pPr>
            <a:lvl6pPr indent="-320039" lvl="5" marL="2743200" algn="l">
              <a:spcBef>
                <a:spcPts val="1000"/>
              </a:spcBef>
              <a:spcAft>
                <a:spcPts val="0"/>
              </a:spcAft>
              <a:buSzPts val="1440"/>
              <a:buChar char="►"/>
              <a:defRPr/>
            </a:lvl6pPr>
            <a:lvl7pPr indent="-320039" lvl="6" marL="3200400" algn="l">
              <a:spcBef>
                <a:spcPts val="1000"/>
              </a:spcBef>
              <a:spcAft>
                <a:spcPts val="0"/>
              </a:spcAft>
              <a:buSzPts val="1440"/>
              <a:buChar char="►"/>
              <a:defRPr/>
            </a:lvl7pPr>
            <a:lvl8pPr indent="-320040" lvl="7" marL="3657600" algn="l">
              <a:spcBef>
                <a:spcPts val="1000"/>
              </a:spcBef>
              <a:spcAft>
                <a:spcPts val="0"/>
              </a:spcAft>
              <a:buSzPts val="1440"/>
              <a:buChar char="►"/>
              <a:defRPr/>
            </a:lvl8pPr>
            <a:lvl9pPr indent="-320040" lvl="8" marL="4114800" algn="l">
              <a:spcBef>
                <a:spcPts val="1000"/>
              </a:spcBef>
              <a:spcAft>
                <a:spcPts val="0"/>
              </a:spcAft>
              <a:buSzPts val="1440"/>
              <a:buChar char="►"/>
              <a:defRPr/>
            </a:lvl9pPr>
          </a:lstStyle>
          <a:p/>
        </p:txBody>
      </p:sp>
      <p:sp>
        <p:nvSpPr>
          <p:cNvPr id="79" name="Google Shape;79;p16"/>
          <p:cNvSpPr txBox="1"/>
          <p:nvPr>
            <p:ph idx="2" type="body"/>
          </p:nvPr>
        </p:nvSpPr>
        <p:spPr>
          <a:xfrm>
            <a:off x="677334" y="2777069"/>
            <a:ext cx="3854528" cy="2584449"/>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1120"/>
              <a:buNone/>
              <a:defRPr sz="1400"/>
            </a:lvl1pPr>
            <a:lvl2pPr indent="-228600" lvl="1" marL="914400" algn="l">
              <a:spcBef>
                <a:spcPts val="1000"/>
              </a:spcBef>
              <a:spcAft>
                <a:spcPts val="0"/>
              </a:spcAft>
              <a:buSzPts val="1120"/>
              <a:buNone/>
              <a:defRPr sz="1400"/>
            </a:lvl2pPr>
            <a:lvl3pPr indent="-228600" lvl="2" marL="1371600" algn="l">
              <a:spcBef>
                <a:spcPts val="1000"/>
              </a:spcBef>
              <a:spcAft>
                <a:spcPts val="0"/>
              </a:spcAft>
              <a:buSzPts val="960"/>
              <a:buNone/>
              <a:defRPr sz="1200"/>
            </a:lvl3pPr>
            <a:lvl4pPr indent="-228600" lvl="3" marL="1828800" algn="l">
              <a:spcBef>
                <a:spcPts val="1000"/>
              </a:spcBef>
              <a:spcAft>
                <a:spcPts val="0"/>
              </a:spcAft>
              <a:buSzPts val="800"/>
              <a:buNone/>
              <a:defRPr sz="1000"/>
            </a:lvl4pPr>
            <a:lvl5pPr indent="-228600" lvl="4" marL="2286000" algn="l">
              <a:spcBef>
                <a:spcPts val="1000"/>
              </a:spcBef>
              <a:spcAft>
                <a:spcPts val="0"/>
              </a:spcAft>
              <a:buSzPts val="800"/>
              <a:buNone/>
              <a:defRPr sz="1000"/>
            </a:lvl5pPr>
            <a:lvl6pPr indent="-228600" lvl="5" marL="2743200" algn="l">
              <a:spcBef>
                <a:spcPts val="1000"/>
              </a:spcBef>
              <a:spcAft>
                <a:spcPts val="0"/>
              </a:spcAft>
              <a:buSzPts val="800"/>
              <a:buNone/>
              <a:defRPr sz="1000"/>
            </a:lvl6pPr>
            <a:lvl7pPr indent="-228600" lvl="6" marL="3200400" algn="l">
              <a:spcBef>
                <a:spcPts val="1000"/>
              </a:spcBef>
              <a:spcAft>
                <a:spcPts val="0"/>
              </a:spcAft>
              <a:buSzPts val="800"/>
              <a:buNone/>
              <a:defRPr sz="1000"/>
            </a:lvl7pPr>
            <a:lvl8pPr indent="-228600" lvl="7" marL="3657600" algn="l">
              <a:spcBef>
                <a:spcPts val="1000"/>
              </a:spcBef>
              <a:spcAft>
                <a:spcPts val="0"/>
              </a:spcAft>
              <a:buSzPts val="800"/>
              <a:buNone/>
              <a:defRPr sz="1000"/>
            </a:lvl8pPr>
            <a:lvl9pPr indent="-228600" lvl="8" marL="4114800" algn="l">
              <a:spcBef>
                <a:spcPts val="1000"/>
              </a:spcBef>
              <a:spcAft>
                <a:spcPts val="0"/>
              </a:spcAft>
              <a:buSzPts val="800"/>
              <a:buNone/>
              <a:defRPr sz="1000"/>
            </a:lvl9pPr>
          </a:lstStyle>
          <a:p/>
        </p:txBody>
      </p:sp>
      <p:sp>
        <p:nvSpPr>
          <p:cNvPr id="80" name="Google Shape;80;p16"/>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16"/>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2" name="Google Shape;82;p16"/>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83" name="Shape 83"/>
        <p:cNvGrpSpPr/>
        <p:nvPr/>
      </p:nvGrpSpPr>
      <p:grpSpPr>
        <a:xfrm>
          <a:off x="0" y="0"/>
          <a:ext cx="0" cy="0"/>
          <a:chOff x="0" y="0"/>
          <a:chExt cx="0" cy="0"/>
        </a:xfrm>
      </p:grpSpPr>
      <p:sp>
        <p:nvSpPr>
          <p:cNvPr id="84" name="Google Shape;84;p17"/>
          <p:cNvSpPr txBox="1"/>
          <p:nvPr>
            <p:ph type="title"/>
          </p:nvPr>
        </p:nvSpPr>
        <p:spPr>
          <a:xfrm>
            <a:off x="677334" y="4800600"/>
            <a:ext cx="8596667"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accent1"/>
              </a:buClr>
              <a:buSzPts val="2400"/>
              <a:buFont typeface="Trebuchet MS"/>
              <a:buNone/>
              <a:defRPr b="0" sz="24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17"/>
          <p:cNvSpPr/>
          <p:nvPr>
            <p:ph idx="2" type="pic"/>
          </p:nvPr>
        </p:nvSpPr>
        <p:spPr>
          <a:xfrm>
            <a:off x="677334" y="609600"/>
            <a:ext cx="8596668" cy="3845718"/>
          </a:xfrm>
          <a:prstGeom prst="rect">
            <a:avLst/>
          </a:prstGeom>
          <a:noFill/>
          <a:ln>
            <a:noFill/>
          </a:ln>
        </p:spPr>
      </p:sp>
      <p:sp>
        <p:nvSpPr>
          <p:cNvPr id="86" name="Google Shape;86;p17"/>
          <p:cNvSpPr txBox="1"/>
          <p:nvPr>
            <p:ph idx="1" type="body"/>
          </p:nvPr>
        </p:nvSpPr>
        <p:spPr>
          <a:xfrm>
            <a:off x="677334" y="5367338"/>
            <a:ext cx="8596667" cy="674024"/>
          </a:xfrm>
          <a:prstGeom prst="rect">
            <a:avLst/>
          </a:prstGeom>
          <a:noFill/>
          <a:ln>
            <a:noFill/>
          </a:ln>
        </p:spPr>
        <p:txBody>
          <a:bodyPr anchorCtr="0" anchor="t" bIns="45700" lIns="91425" spcFirstLastPara="1" rIns="91425" wrap="square" tIns="45700">
            <a:normAutofit/>
          </a:bodyPr>
          <a:lstStyle>
            <a:lvl1pPr indent="-228600" lvl="0" marL="457200" algn="l">
              <a:spcBef>
                <a:spcPts val="1000"/>
              </a:spcBef>
              <a:spcAft>
                <a:spcPts val="0"/>
              </a:spcAft>
              <a:buSzPts val="960"/>
              <a:buNone/>
              <a:defRPr sz="1200"/>
            </a:lvl1pPr>
            <a:lvl2pPr indent="-228600" lvl="1" marL="914400" algn="l">
              <a:spcBef>
                <a:spcPts val="1000"/>
              </a:spcBef>
              <a:spcAft>
                <a:spcPts val="0"/>
              </a:spcAft>
              <a:buSzPts val="960"/>
              <a:buNone/>
              <a:defRPr sz="1200"/>
            </a:lvl2pPr>
            <a:lvl3pPr indent="-228600" lvl="2" marL="1371600" algn="l">
              <a:spcBef>
                <a:spcPts val="1000"/>
              </a:spcBef>
              <a:spcAft>
                <a:spcPts val="0"/>
              </a:spcAft>
              <a:buSzPts val="800"/>
              <a:buNone/>
              <a:defRPr sz="1000"/>
            </a:lvl3pPr>
            <a:lvl4pPr indent="-228600" lvl="3" marL="1828800" algn="l">
              <a:spcBef>
                <a:spcPts val="1000"/>
              </a:spcBef>
              <a:spcAft>
                <a:spcPts val="0"/>
              </a:spcAft>
              <a:buSzPts val="720"/>
              <a:buNone/>
              <a:defRPr sz="900"/>
            </a:lvl4pPr>
            <a:lvl5pPr indent="-228600" lvl="4" marL="2286000" algn="l">
              <a:spcBef>
                <a:spcPts val="1000"/>
              </a:spcBef>
              <a:spcAft>
                <a:spcPts val="0"/>
              </a:spcAft>
              <a:buSzPts val="720"/>
              <a:buNone/>
              <a:defRPr sz="900"/>
            </a:lvl5pPr>
            <a:lvl6pPr indent="-228600" lvl="5" marL="2743200" algn="l">
              <a:spcBef>
                <a:spcPts val="1000"/>
              </a:spcBef>
              <a:spcAft>
                <a:spcPts val="0"/>
              </a:spcAft>
              <a:buSzPts val="720"/>
              <a:buNone/>
              <a:defRPr sz="900"/>
            </a:lvl6pPr>
            <a:lvl7pPr indent="-228600" lvl="6" marL="3200400" algn="l">
              <a:spcBef>
                <a:spcPts val="1000"/>
              </a:spcBef>
              <a:spcAft>
                <a:spcPts val="0"/>
              </a:spcAft>
              <a:buSzPts val="720"/>
              <a:buNone/>
              <a:defRPr sz="900"/>
            </a:lvl7pPr>
            <a:lvl8pPr indent="-228600" lvl="7" marL="3657600" algn="l">
              <a:spcBef>
                <a:spcPts val="1000"/>
              </a:spcBef>
              <a:spcAft>
                <a:spcPts val="0"/>
              </a:spcAft>
              <a:buSzPts val="720"/>
              <a:buNone/>
              <a:defRPr sz="900"/>
            </a:lvl8pPr>
            <a:lvl9pPr indent="-228600" lvl="8" marL="4114800" algn="l">
              <a:spcBef>
                <a:spcPts val="1000"/>
              </a:spcBef>
              <a:spcAft>
                <a:spcPts val="0"/>
              </a:spcAft>
              <a:buSzPts val="720"/>
              <a:buNone/>
              <a:defRPr sz="900"/>
            </a:lvl9pPr>
          </a:lstStyle>
          <a:p/>
        </p:txBody>
      </p:sp>
      <p:sp>
        <p:nvSpPr>
          <p:cNvPr id="87" name="Google Shape;87;p17"/>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8" name="Google Shape;88;p17"/>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7"/>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JO"/>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grpSp>
        <p:nvGrpSpPr>
          <p:cNvPr id="6" name="Google Shape;6;p8"/>
          <p:cNvGrpSpPr/>
          <p:nvPr/>
        </p:nvGrpSpPr>
        <p:grpSpPr>
          <a:xfrm>
            <a:off x="0" y="-8467"/>
            <a:ext cx="12192000" cy="6866467"/>
            <a:chOff x="0" y="-8467"/>
            <a:chExt cx="12192000" cy="6866467"/>
          </a:xfrm>
        </p:grpSpPr>
        <p:cxnSp>
          <p:nvCxnSpPr>
            <p:cNvPr id="7" name="Google Shape;7;p8"/>
            <p:cNvCxnSpPr/>
            <p:nvPr/>
          </p:nvCxnSpPr>
          <p:spPr>
            <a:xfrm>
              <a:off x="9371012" y="0"/>
              <a:ext cx="1219200" cy="6858000"/>
            </a:xfrm>
            <a:prstGeom prst="straightConnector1">
              <a:avLst/>
            </a:prstGeom>
            <a:noFill/>
            <a:ln cap="flat" cmpd="sng" w="9525">
              <a:solidFill>
                <a:srgbClr val="BFBFBF"/>
              </a:solidFill>
              <a:prstDash val="solid"/>
              <a:round/>
              <a:headEnd len="sm" w="sm" type="none"/>
              <a:tailEnd len="sm" w="sm" type="none"/>
            </a:ln>
          </p:spPr>
        </p:cxnSp>
        <p:cxnSp>
          <p:nvCxnSpPr>
            <p:cNvPr id="8" name="Google Shape;8;p8"/>
            <p:cNvCxnSpPr/>
            <p:nvPr/>
          </p:nvCxnSpPr>
          <p:spPr>
            <a:xfrm flipH="1">
              <a:off x="7425267" y="3681413"/>
              <a:ext cx="4763558" cy="3176587"/>
            </a:xfrm>
            <a:prstGeom prst="straightConnector1">
              <a:avLst/>
            </a:prstGeom>
            <a:noFill/>
            <a:ln cap="flat" cmpd="sng" w="9525">
              <a:solidFill>
                <a:srgbClr val="D8D8D8"/>
              </a:solidFill>
              <a:prstDash val="solid"/>
              <a:round/>
              <a:headEnd len="sm" w="sm" type="none"/>
              <a:tailEnd len="sm" w="sm" type="none"/>
            </a:ln>
          </p:spPr>
        </p:cxnSp>
        <p:sp>
          <p:nvSpPr>
            <p:cNvPr id="9" name="Google Shape;9;p8"/>
            <p:cNvSpPr/>
            <p:nvPr/>
          </p:nvSpPr>
          <p:spPr>
            <a:xfrm>
              <a:off x="9181476" y="-8467"/>
              <a:ext cx="3007349" cy="6866467"/>
            </a:xfrm>
            <a:custGeom>
              <a:rect b="b" l="l" r="r" t="t"/>
              <a:pathLst>
                <a:path extrusionOk="0" h="6866467" w="3007349">
                  <a:moveTo>
                    <a:pt x="2045532" y="0"/>
                  </a:moveTo>
                  <a:lnTo>
                    <a:pt x="3007349" y="0"/>
                  </a:lnTo>
                  <a:lnTo>
                    <a:pt x="3007349" y="6866467"/>
                  </a:lnTo>
                  <a:lnTo>
                    <a:pt x="0" y="6866467"/>
                  </a:lnTo>
                  <a:lnTo>
                    <a:pt x="2045532" y="0"/>
                  </a:lnTo>
                  <a:close/>
                </a:path>
              </a:pathLst>
            </a:custGeom>
            <a:solidFill>
              <a:schemeClr val="accent1">
                <a:alpha val="29803"/>
              </a:schemeClr>
            </a:solidFill>
            <a:ln>
              <a:noFill/>
            </a:ln>
          </p:spPr>
        </p:sp>
        <p:sp>
          <p:nvSpPr>
            <p:cNvPr id="10" name="Google Shape;10;p8"/>
            <p:cNvSpPr/>
            <p:nvPr/>
          </p:nvSpPr>
          <p:spPr>
            <a:xfrm>
              <a:off x="9603442" y="-8467"/>
              <a:ext cx="2588558" cy="6866467"/>
            </a:xfrm>
            <a:custGeom>
              <a:rect b="b" l="l" r="r" t="t"/>
              <a:pathLst>
                <a:path extrusionOk="0" h="6866467" w="2573311">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8"/>
            <p:cNvSpPr/>
            <p:nvPr/>
          </p:nvSpPr>
          <p:spPr>
            <a:xfrm>
              <a:off x="8932333" y="3048000"/>
              <a:ext cx="3259667" cy="3810000"/>
            </a:xfrm>
            <a:prstGeom prst="triangle">
              <a:avLst>
                <a:gd fmla="val 100000" name="adj"/>
              </a:avLst>
            </a:prstGeom>
            <a:solidFill>
              <a:schemeClr val="accent2">
                <a:alpha val="71764"/>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8"/>
            <p:cNvSpPr/>
            <p:nvPr/>
          </p:nvSpPr>
          <p:spPr>
            <a:xfrm>
              <a:off x="9334500" y="-8467"/>
              <a:ext cx="2854326" cy="6866467"/>
            </a:xfrm>
            <a:custGeom>
              <a:rect b="b" l="l" r="r" t="t"/>
              <a:pathLst>
                <a:path extrusionOk="0" h="6866467" w="2858013">
                  <a:moveTo>
                    <a:pt x="0" y="0"/>
                  </a:moveTo>
                  <a:lnTo>
                    <a:pt x="2858013" y="0"/>
                  </a:lnTo>
                  <a:lnTo>
                    <a:pt x="2858013" y="6866467"/>
                  </a:lnTo>
                  <a:lnTo>
                    <a:pt x="2473942" y="6866467"/>
                  </a:lnTo>
                  <a:lnTo>
                    <a:pt x="0" y="0"/>
                  </a:lnTo>
                  <a:close/>
                </a:path>
              </a:pathLst>
            </a:custGeom>
            <a:solidFill>
              <a:srgbClr val="3F7818">
                <a:alpha val="69803"/>
              </a:srgbClr>
            </a:solidFill>
            <a:ln>
              <a:noFill/>
            </a:ln>
          </p:spPr>
        </p:sp>
        <p:sp>
          <p:nvSpPr>
            <p:cNvPr id="13" name="Google Shape;13;p8"/>
            <p:cNvSpPr/>
            <p:nvPr/>
          </p:nvSpPr>
          <p:spPr>
            <a:xfrm>
              <a:off x="10898730" y="-8467"/>
              <a:ext cx="1290094" cy="6866467"/>
            </a:xfrm>
            <a:custGeom>
              <a:rect b="b" l="l" r="r" t="t"/>
              <a:pathLst>
                <a:path extrusionOk="0" h="6858000" w="1290094">
                  <a:moveTo>
                    <a:pt x="1019735" y="0"/>
                  </a:moveTo>
                  <a:lnTo>
                    <a:pt x="1290094" y="0"/>
                  </a:lnTo>
                  <a:lnTo>
                    <a:pt x="1290094" y="6858000"/>
                  </a:lnTo>
                  <a:lnTo>
                    <a:pt x="0" y="6858000"/>
                  </a:lnTo>
                  <a:lnTo>
                    <a:pt x="1019735" y="0"/>
                  </a:lnTo>
                  <a:close/>
                </a:path>
              </a:pathLst>
            </a:custGeom>
            <a:solidFill>
              <a:srgbClr val="BFE471">
                <a:alpha val="69803"/>
              </a:srgbClr>
            </a:solidFill>
            <a:ln>
              <a:noFill/>
            </a:ln>
          </p:spPr>
        </p:sp>
        <p:sp>
          <p:nvSpPr>
            <p:cNvPr id="14" name="Google Shape;14;p8"/>
            <p:cNvSpPr/>
            <p:nvPr/>
          </p:nvSpPr>
          <p:spPr>
            <a:xfrm>
              <a:off x="10938999" y="-8467"/>
              <a:ext cx="1249825" cy="6866467"/>
            </a:xfrm>
            <a:custGeom>
              <a:rect b="b" l="l" r="r" t="t"/>
              <a:pathLst>
                <a:path extrusionOk="0" h="6858000" w="1249825">
                  <a:moveTo>
                    <a:pt x="0" y="0"/>
                  </a:moveTo>
                  <a:lnTo>
                    <a:pt x="1249825" y="0"/>
                  </a:lnTo>
                  <a:lnTo>
                    <a:pt x="1249825" y="6858000"/>
                  </a:lnTo>
                  <a:lnTo>
                    <a:pt x="1109382" y="6858000"/>
                  </a:lnTo>
                  <a:lnTo>
                    <a:pt x="0" y="0"/>
                  </a:lnTo>
                  <a:close/>
                </a:path>
              </a:pathLst>
            </a:custGeom>
            <a:solidFill>
              <a:schemeClr val="accent1">
                <a:alpha val="64705"/>
              </a:schemeClr>
            </a:solidFill>
            <a:ln>
              <a:noFill/>
            </a:ln>
          </p:spPr>
        </p:sp>
        <p:sp>
          <p:nvSpPr>
            <p:cNvPr id="15" name="Google Shape;15;p8"/>
            <p:cNvSpPr/>
            <p:nvPr/>
          </p:nvSpPr>
          <p:spPr>
            <a:xfrm>
              <a:off x="10371666" y="3589867"/>
              <a:ext cx="1817159" cy="3268133"/>
            </a:xfrm>
            <a:prstGeom prst="triangle">
              <a:avLst>
                <a:gd fmla="val 100000" name="adj"/>
              </a:avLst>
            </a:prstGeom>
            <a:solidFill>
              <a:schemeClr val="accent1">
                <a:alpha val="8000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8"/>
            <p:cNvSpPr/>
            <p:nvPr/>
          </p:nvSpPr>
          <p:spPr>
            <a:xfrm>
              <a:off x="0" y="4013200"/>
              <a:ext cx="448733" cy="2844800"/>
            </a:xfrm>
            <a:prstGeom prst="triangle">
              <a:avLst>
                <a:gd fmla="val 0" name="adj"/>
              </a:avLst>
            </a:prstGeom>
            <a:solidFill>
              <a:schemeClr val="accent1">
                <a:alpha val="84705"/>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 name="Google Shape;17;p8"/>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lvl1pPr lvl="0" marR="0" rtl="0" algn="l">
              <a:spcBef>
                <a:spcPts val="0"/>
              </a:spcBef>
              <a:spcAft>
                <a:spcPts val="0"/>
              </a:spcAft>
              <a:buClr>
                <a:schemeClr val="accent1"/>
              </a:buClr>
              <a:buSzPts val="3600"/>
              <a:buFont typeface="Trebuchet MS"/>
              <a:buNone/>
              <a:defRPr b="0" i="0" sz="3600" u="none" cap="none" strike="noStrike">
                <a:solidFill>
                  <a:schemeClr val="accent1"/>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2"/>
                </a:solidFill>
              </a:defRPr>
            </a:lvl2pPr>
            <a:lvl3pPr lvl="2" marR="0" rtl="0" algn="l">
              <a:spcBef>
                <a:spcPts val="0"/>
              </a:spcBef>
              <a:spcAft>
                <a:spcPts val="0"/>
              </a:spcAft>
              <a:buSzPts val="1400"/>
              <a:buNone/>
              <a:defRPr b="0" i="0" sz="1800" u="none" cap="none" strike="noStrike">
                <a:solidFill>
                  <a:schemeClr val="dk2"/>
                </a:solidFill>
              </a:defRPr>
            </a:lvl3pPr>
            <a:lvl4pPr lvl="3" marR="0" rtl="0" algn="l">
              <a:spcBef>
                <a:spcPts val="0"/>
              </a:spcBef>
              <a:spcAft>
                <a:spcPts val="0"/>
              </a:spcAft>
              <a:buSzPts val="1400"/>
              <a:buNone/>
              <a:defRPr b="0" i="0" sz="1800" u="none" cap="none" strike="noStrike">
                <a:solidFill>
                  <a:schemeClr val="dk2"/>
                </a:solidFill>
              </a:defRPr>
            </a:lvl4pPr>
            <a:lvl5pPr lvl="4" marR="0" rtl="0" algn="l">
              <a:spcBef>
                <a:spcPts val="0"/>
              </a:spcBef>
              <a:spcAft>
                <a:spcPts val="0"/>
              </a:spcAft>
              <a:buSzPts val="1400"/>
              <a:buNone/>
              <a:defRPr b="0" i="0" sz="1800" u="none" cap="none" strike="noStrike">
                <a:solidFill>
                  <a:schemeClr val="dk2"/>
                </a:solidFill>
              </a:defRPr>
            </a:lvl5pPr>
            <a:lvl6pPr lvl="5" marR="0" rtl="0" algn="l">
              <a:spcBef>
                <a:spcPts val="0"/>
              </a:spcBef>
              <a:spcAft>
                <a:spcPts val="0"/>
              </a:spcAft>
              <a:buSzPts val="1400"/>
              <a:buNone/>
              <a:defRPr b="0" i="0" sz="1800" u="none" cap="none" strike="noStrike">
                <a:solidFill>
                  <a:schemeClr val="dk2"/>
                </a:solidFill>
              </a:defRPr>
            </a:lvl6pPr>
            <a:lvl7pPr lvl="6" marR="0" rtl="0" algn="l">
              <a:spcBef>
                <a:spcPts val="0"/>
              </a:spcBef>
              <a:spcAft>
                <a:spcPts val="0"/>
              </a:spcAft>
              <a:buSzPts val="1400"/>
              <a:buNone/>
              <a:defRPr b="0" i="0" sz="1800" u="none" cap="none" strike="noStrike">
                <a:solidFill>
                  <a:schemeClr val="dk2"/>
                </a:solidFill>
              </a:defRPr>
            </a:lvl7pPr>
            <a:lvl8pPr lvl="7" marR="0" rtl="0" algn="l">
              <a:spcBef>
                <a:spcPts val="0"/>
              </a:spcBef>
              <a:spcAft>
                <a:spcPts val="0"/>
              </a:spcAft>
              <a:buSzPts val="1400"/>
              <a:buNone/>
              <a:defRPr b="0" i="0" sz="1800" u="none" cap="none" strike="noStrike">
                <a:solidFill>
                  <a:schemeClr val="dk2"/>
                </a:solidFill>
              </a:defRPr>
            </a:lvl8pPr>
            <a:lvl9pPr lvl="8" marR="0" rtl="0" algn="l">
              <a:spcBef>
                <a:spcPts val="0"/>
              </a:spcBef>
              <a:spcAft>
                <a:spcPts val="0"/>
              </a:spcAft>
              <a:buSzPts val="1400"/>
              <a:buNone/>
              <a:defRPr b="0" i="0" sz="1800" u="none" cap="none" strike="noStrike">
                <a:solidFill>
                  <a:schemeClr val="dk2"/>
                </a:solidFill>
              </a:defRPr>
            </a:lvl9pPr>
          </a:lstStyle>
          <a:p/>
        </p:txBody>
      </p:sp>
      <p:sp>
        <p:nvSpPr>
          <p:cNvPr id="18" name="Google Shape;18;p8"/>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lvl1pPr indent="-320040" lvl="0" marL="457200" marR="0" rtl="0" algn="l">
              <a:spcBef>
                <a:spcPts val="1000"/>
              </a:spcBef>
              <a:spcAft>
                <a:spcPts val="0"/>
              </a:spcAft>
              <a:buClr>
                <a:schemeClr val="accent1"/>
              </a:buClr>
              <a:buSzPts val="1440"/>
              <a:buFont typeface="Noto Sans Symbols"/>
              <a:buChar char="►"/>
              <a:defRPr b="0" i="0" sz="1800" u="none" cap="none" strike="noStrike">
                <a:solidFill>
                  <a:srgbClr val="3F3F3F"/>
                </a:solidFill>
                <a:latin typeface="Trebuchet MS"/>
                <a:ea typeface="Trebuchet MS"/>
                <a:cs typeface="Trebuchet MS"/>
                <a:sym typeface="Trebuchet MS"/>
              </a:defRPr>
            </a:lvl1pPr>
            <a:lvl2pPr indent="-309880" lvl="1" marL="914400" marR="0" rtl="0" algn="l">
              <a:spcBef>
                <a:spcPts val="1000"/>
              </a:spcBef>
              <a:spcAft>
                <a:spcPts val="0"/>
              </a:spcAft>
              <a:buClr>
                <a:schemeClr val="accent1"/>
              </a:buClr>
              <a:buSzPts val="1280"/>
              <a:buFont typeface="Noto Sans Symbols"/>
              <a:buChar char="►"/>
              <a:defRPr b="0" i="0" sz="1600" u="none" cap="none" strike="noStrike">
                <a:solidFill>
                  <a:srgbClr val="3F3F3F"/>
                </a:solidFill>
                <a:latin typeface="Trebuchet MS"/>
                <a:ea typeface="Trebuchet MS"/>
                <a:cs typeface="Trebuchet MS"/>
                <a:sym typeface="Trebuchet MS"/>
              </a:defRPr>
            </a:lvl2pPr>
            <a:lvl3pPr indent="-299719" lvl="2" marL="1371600" marR="0" rtl="0" algn="l">
              <a:spcBef>
                <a:spcPts val="1000"/>
              </a:spcBef>
              <a:spcAft>
                <a:spcPts val="0"/>
              </a:spcAft>
              <a:buClr>
                <a:schemeClr val="accent1"/>
              </a:buClr>
              <a:buSzPts val="1120"/>
              <a:buFont typeface="Noto Sans Symbols"/>
              <a:buChar char="►"/>
              <a:defRPr b="0" i="0" sz="1400" u="none" cap="none" strike="noStrike">
                <a:solidFill>
                  <a:srgbClr val="3F3F3F"/>
                </a:solidFill>
                <a:latin typeface="Trebuchet MS"/>
                <a:ea typeface="Trebuchet MS"/>
                <a:cs typeface="Trebuchet MS"/>
                <a:sym typeface="Trebuchet MS"/>
              </a:defRPr>
            </a:lvl3pPr>
            <a:lvl4pPr indent="-289560" lvl="3" marL="1828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4pPr>
            <a:lvl5pPr indent="-289560" lvl="4" marL="22860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5pPr>
            <a:lvl6pPr indent="-289560" lvl="5" marL="27432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6pPr>
            <a:lvl7pPr indent="-289560" lvl="6" marL="32004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7pPr>
            <a:lvl8pPr indent="-289559" lvl="7" marL="36576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8pPr>
            <a:lvl9pPr indent="-289559" lvl="8" marL="4114800" marR="0" rtl="0" algn="l">
              <a:spcBef>
                <a:spcPts val="1000"/>
              </a:spcBef>
              <a:spcAft>
                <a:spcPts val="0"/>
              </a:spcAft>
              <a:buClr>
                <a:schemeClr val="accent1"/>
              </a:buClr>
              <a:buSzPts val="960"/>
              <a:buFont typeface="Noto Sans Symbols"/>
              <a:buChar char="►"/>
              <a:defRPr b="0" i="0" sz="1200" u="none" cap="none" strike="noStrike">
                <a:solidFill>
                  <a:srgbClr val="3F3F3F"/>
                </a:solidFill>
                <a:latin typeface="Trebuchet MS"/>
                <a:ea typeface="Trebuchet MS"/>
                <a:cs typeface="Trebuchet MS"/>
                <a:sym typeface="Trebuchet MS"/>
              </a:defRPr>
            </a:lvl9pPr>
          </a:lstStyle>
          <a:p/>
        </p:txBody>
      </p:sp>
      <p:sp>
        <p:nvSpPr>
          <p:cNvPr id="19" name="Google Shape;19;p8"/>
          <p:cNvSpPr txBox="1"/>
          <p:nvPr>
            <p:ph idx="10" type="dt"/>
          </p:nvPr>
        </p:nvSpPr>
        <p:spPr>
          <a:xfrm>
            <a:off x="7205133" y="6041362"/>
            <a:ext cx="91193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0" name="Google Shape;20;p8"/>
          <p:cNvSpPr txBox="1"/>
          <p:nvPr>
            <p:ph idx="11" type="ftr"/>
          </p:nvPr>
        </p:nvSpPr>
        <p:spPr>
          <a:xfrm>
            <a:off x="677334" y="6041362"/>
            <a:ext cx="6297612"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900" u="none" cap="none" strike="noStrike">
                <a:solidFill>
                  <a:srgbClr val="888888"/>
                </a:solidFill>
                <a:latin typeface="Trebuchet MS"/>
                <a:ea typeface="Trebuchet MS"/>
                <a:cs typeface="Trebuchet MS"/>
                <a:sym typeface="Trebuchet MS"/>
              </a:defRPr>
            </a:lvl1pPr>
            <a:lvl2pPr lvl="1"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2pPr>
            <a:lvl3pPr lvl="2"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3pPr>
            <a:lvl4pPr lvl="3"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4pPr>
            <a:lvl5pPr lvl="4"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5pPr>
            <a:lvl6pPr lvl="5"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6pPr>
            <a:lvl7pPr lvl="6"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7pPr>
            <a:lvl8pPr lvl="7"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8pPr>
            <a:lvl9pPr lvl="8" marR="0" rtl="0" algn="l">
              <a:spcBef>
                <a:spcPts val="0"/>
              </a:spcBef>
              <a:spcAft>
                <a:spcPts val="0"/>
              </a:spcAft>
              <a:buSzPts val="1400"/>
              <a:buNone/>
              <a:defRPr b="0" i="0" sz="1800" u="none" cap="none" strike="noStrike">
                <a:solidFill>
                  <a:schemeClr val="dk1"/>
                </a:solidFill>
                <a:latin typeface="Trebuchet MS"/>
                <a:ea typeface="Trebuchet MS"/>
                <a:cs typeface="Trebuchet MS"/>
                <a:sym typeface="Trebuchet MS"/>
              </a:defRPr>
            </a:lvl9pPr>
          </a:lstStyle>
          <a:p/>
        </p:txBody>
      </p:sp>
      <p:sp>
        <p:nvSpPr>
          <p:cNvPr id="21" name="Google Shape;21;p8"/>
          <p:cNvSpPr txBox="1"/>
          <p:nvPr>
            <p:ph idx="12" type="sldNum"/>
          </p:nvPr>
        </p:nvSpPr>
        <p:spPr>
          <a:xfrm>
            <a:off x="8590663" y="6041362"/>
            <a:ext cx="683339"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900" u="none" cap="none" strike="noStrike">
                <a:solidFill>
                  <a:schemeClr val="accent1"/>
                </a:solidFill>
                <a:latin typeface="Trebuchet MS"/>
                <a:ea typeface="Trebuchet MS"/>
                <a:cs typeface="Trebuchet MS"/>
                <a:sym typeface="Trebuchet MS"/>
              </a:defRPr>
            </a:lvl1pPr>
            <a:lvl2pPr indent="0" lvl="1" marL="0" marR="0" rtl="0" algn="r">
              <a:spcBef>
                <a:spcPts val="0"/>
              </a:spcBef>
              <a:buNone/>
              <a:defRPr b="0" i="0" sz="900" u="none" cap="none" strike="noStrike">
                <a:solidFill>
                  <a:schemeClr val="accent1"/>
                </a:solidFill>
                <a:latin typeface="Trebuchet MS"/>
                <a:ea typeface="Trebuchet MS"/>
                <a:cs typeface="Trebuchet MS"/>
                <a:sym typeface="Trebuchet MS"/>
              </a:defRPr>
            </a:lvl2pPr>
            <a:lvl3pPr indent="0" lvl="2" marL="0" marR="0" rtl="0" algn="r">
              <a:spcBef>
                <a:spcPts val="0"/>
              </a:spcBef>
              <a:buNone/>
              <a:defRPr b="0" i="0" sz="900" u="none" cap="none" strike="noStrike">
                <a:solidFill>
                  <a:schemeClr val="accent1"/>
                </a:solidFill>
                <a:latin typeface="Trebuchet MS"/>
                <a:ea typeface="Trebuchet MS"/>
                <a:cs typeface="Trebuchet MS"/>
                <a:sym typeface="Trebuchet MS"/>
              </a:defRPr>
            </a:lvl3pPr>
            <a:lvl4pPr indent="0" lvl="3" marL="0" marR="0" rtl="0" algn="r">
              <a:spcBef>
                <a:spcPts val="0"/>
              </a:spcBef>
              <a:buNone/>
              <a:defRPr b="0" i="0" sz="900" u="none" cap="none" strike="noStrike">
                <a:solidFill>
                  <a:schemeClr val="accent1"/>
                </a:solidFill>
                <a:latin typeface="Trebuchet MS"/>
                <a:ea typeface="Trebuchet MS"/>
                <a:cs typeface="Trebuchet MS"/>
                <a:sym typeface="Trebuchet MS"/>
              </a:defRPr>
            </a:lvl4pPr>
            <a:lvl5pPr indent="0" lvl="4" marL="0" marR="0" rtl="0" algn="r">
              <a:spcBef>
                <a:spcPts val="0"/>
              </a:spcBef>
              <a:buNone/>
              <a:defRPr b="0" i="0" sz="900" u="none" cap="none" strike="noStrike">
                <a:solidFill>
                  <a:schemeClr val="accent1"/>
                </a:solidFill>
                <a:latin typeface="Trebuchet MS"/>
                <a:ea typeface="Trebuchet MS"/>
                <a:cs typeface="Trebuchet MS"/>
                <a:sym typeface="Trebuchet MS"/>
              </a:defRPr>
            </a:lvl5pPr>
            <a:lvl6pPr indent="0" lvl="5" marL="0" marR="0" rtl="0" algn="r">
              <a:spcBef>
                <a:spcPts val="0"/>
              </a:spcBef>
              <a:buNone/>
              <a:defRPr b="0" i="0" sz="900" u="none" cap="none" strike="noStrike">
                <a:solidFill>
                  <a:schemeClr val="accent1"/>
                </a:solidFill>
                <a:latin typeface="Trebuchet MS"/>
                <a:ea typeface="Trebuchet MS"/>
                <a:cs typeface="Trebuchet MS"/>
                <a:sym typeface="Trebuchet MS"/>
              </a:defRPr>
            </a:lvl6pPr>
            <a:lvl7pPr indent="0" lvl="6" marL="0" marR="0" rtl="0" algn="r">
              <a:spcBef>
                <a:spcPts val="0"/>
              </a:spcBef>
              <a:buNone/>
              <a:defRPr b="0" i="0" sz="900" u="none" cap="none" strike="noStrike">
                <a:solidFill>
                  <a:schemeClr val="accent1"/>
                </a:solidFill>
                <a:latin typeface="Trebuchet MS"/>
                <a:ea typeface="Trebuchet MS"/>
                <a:cs typeface="Trebuchet MS"/>
                <a:sym typeface="Trebuchet MS"/>
              </a:defRPr>
            </a:lvl7pPr>
            <a:lvl8pPr indent="0" lvl="7" marL="0" marR="0" rtl="0" algn="r">
              <a:spcBef>
                <a:spcPts val="0"/>
              </a:spcBef>
              <a:buNone/>
              <a:defRPr b="0" i="0" sz="900" u="none" cap="none" strike="noStrike">
                <a:solidFill>
                  <a:schemeClr val="accent1"/>
                </a:solidFill>
                <a:latin typeface="Trebuchet MS"/>
                <a:ea typeface="Trebuchet MS"/>
                <a:cs typeface="Trebuchet MS"/>
                <a:sym typeface="Trebuchet MS"/>
              </a:defRPr>
            </a:lvl8pPr>
            <a:lvl9pPr indent="0" lvl="8" marL="0" marR="0" rtl="0" algn="r">
              <a:spcBef>
                <a:spcPts val="0"/>
              </a:spcBef>
              <a:buNone/>
              <a:defRPr b="0" i="0" sz="9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ar-JO"/>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7.jpg"/><Relationship Id="rId5"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g"/><Relationship Id="rId4" Type="http://schemas.openxmlformats.org/officeDocument/2006/relationships/image" Target="../media/image11.jpg"/><Relationship Id="rId5"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9.jpg"/><Relationship Id="rId4" Type="http://schemas.openxmlformats.org/officeDocument/2006/relationships/image" Target="../media/image14.jpg"/><Relationship Id="rId5" Type="http://schemas.openxmlformats.org/officeDocument/2006/relationships/image" Target="../media/image1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FAFDF1"/>
            </a:gs>
            <a:gs pos="74000">
              <a:srgbClr val="CEEA96"/>
            </a:gs>
            <a:gs pos="83000">
              <a:srgbClr val="CEEA96"/>
            </a:gs>
            <a:gs pos="100000">
              <a:srgbClr val="DFF1B8"/>
            </a:gs>
          </a:gsLst>
          <a:lin ang="5400000" scaled="0"/>
        </a:gradFill>
      </p:bgPr>
    </p:bg>
    <p:spTree>
      <p:nvGrpSpPr>
        <p:cNvPr id="142" name="Shape 142"/>
        <p:cNvGrpSpPr/>
        <p:nvPr/>
      </p:nvGrpSpPr>
      <p:grpSpPr>
        <a:xfrm>
          <a:off x="0" y="0"/>
          <a:ext cx="0" cy="0"/>
          <a:chOff x="0" y="0"/>
          <a:chExt cx="0" cy="0"/>
        </a:xfrm>
      </p:grpSpPr>
      <p:sp>
        <p:nvSpPr>
          <p:cNvPr id="143" name="Google Shape;143;p1"/>
          <p:cNvSpPr txBox="1"/>
          <p:nvPr>
            <p:ph type="ctrTitle"/>
          </p:nvPr>
        </p:nvSpPr>
        <p:spPr>
          <a:xfrm>
            <a:off x="336635" y="4324581"/>
            <a:ext cx="7766936" cy="1646302"/>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Clr>
                <a:schemeClr val="accent1"/>
              </a:buClr>
              <a:buSzPts val="5400"/>
              <a:buFont typeface="Trebuchet MS"/>
              <a:buNone/>
            </a:pPr>
            <a:r>
              <a:rPr lang="ar-JO"/>
              <a:t>كوكب الارض منزلنا الكبير</a:t>
            </a:r>
            <a:endParaRPr/>
          </a:p>
        </p:txBody>
      </p:sp>
      <p:sp>
        <p:nvSpPr>
          <p:cNvPr id="144" name="Google Shape;144;p1"/>
          <p:cNvSpPr txBox="1"/>
          <p:nvPr>
            <p:ph idx="1" type="subTitle"/>
          </p:nvPr>
        </p:nvSpPr>
        <p:spPr>
          <a:xfrm>
            <a:off x="2963104" y="5196952"/>
            <a:ext cx="7767000" cy="10968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SzPts val="1280"/>
              <a:buNone/>
            </a:pPr>
            <a:r>
              <a:rPr b="1" lang="ar-JO" sz="1600" u="sng">
                <a:solidFill>
                  <a:srgbClr val="2A5010"/>
                </a:solidFill>
              </a:rPr>
              <a:t>عدنان عليوات</a:t>
            </a:r>
            <a:endParaRPr/>
          </a:p>
          <a:p>
            <a:pPr indent="0" lvl="0" marL="0" rtl="0" algn="r">
              <a:spcBef>
                <a:spcPts val="1000"/>
              </a:spcBef>
              <a:spcAft>
                <a:spcPts val="0"/>
              </a:spcAft>
              <a:buSzPts val="1280"/>
              <a:buNone/>
            </a:pPr>
            <a:r>
              <a:rPr b="1" lang="ar-JO" sz="1600" u="sng">
                <a:solidFill>
                  <a:srgbClr val="2A5010"/>
                </a:solidFill>
              </a:rPr>
              <a:t>جاد الفار</a:t>
            </a:r>
            <a:endParaRPr/>
          </a:p>
          <a:p>
            <a:pPr indent="0" lvl="0" marL="0" rtl="0" algn="r">
              <a:spcBef>
                <a:spcPts val="1000"/>
              </a:spcBef>
              <a:spcAft>
                <a:spcPts val="0"/>
              </a:spcAft>
              <a:buSzPts val="1280"/>
              <a:buNone/>
            </a:pPr>
            <a:r>
              <a:rPr b="1" lang="ar-JO" sz="1600" u="sng">
                <a:solidFill>
                  <a:srgbClr val="2A5010"/>
                </a:solidFill>
              </a:rPr>
              <a:t>عمر بلبل</a:t>
            </a:r>
            <a:endParaRPr/>
          </a:p>
          <a:p>
            <a:pPr indent="0" lvl="0" marL="0" rtl="0" algn="r">
              <a:spcBef>
                <a:spcPts val="1000"/>
              </a:spcBef>
              <a:spcAft>
                <a:spcPts val="0"/>
              </a:spcAft>
              <a:buSzPts val="1280"/>
              <a:buNone/>
            </a:pPr>
            <a:r>
              <a:rPr b="1" lang="ar-JO" sz="1600" u="sng">
                <a:solidFill>
                  <a:srgbClr val="2A5010"/>
                </a:solidFill>
              </a:rPr>
              <a:t>فهد السالم</a:t>
            </a:r>
            <a:endParaRPr b="1" sz="1600" u="sng">
              <a:solidFill>
                <a:srgbClr val="2A5010"/>
              </a:solidFill>
            </a:endParaRPr>
          </a:p>
        </p:txBody>
      </p:sp>
      <p:pic>
        <p:nvPicPr>
          <p:cNvPr id="145" name="Google Shape;145;p1"/>
          <p:cNvPicPr preferRelativeResize="0"/>
          <p:nvPr/>
        </p:nvPicPr>
        <p:blipFill rotWithShape="1">
          <a:blip r:embed="rId3">
            <a:alphaModFix/>
          </a:blip>
          <a:srcRect b="0" l="0" r="0" t="0"/>
          <a:stretch/>
        </p:blipFill>
        <p:spPr>
          <a:xfrm>
            <a:off x="1093763" y="283388"/>
            <a:ext cx="7587762" cy="459059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g247bd2bf17c_0_13"/>
          <p:cNvPicPr preferRelativeResize="0"/>
          <p:nvPr/>
        </p:nvPicPr>
        <p:blipFill>
          <a:blip r:embed="rId3">
            <a:alphaModFix/>
          </a:blip>
          <a:stretch>
            <a:fillRect/>
          </a:stretch>
        </p:blipFill>
        <p:spPr>
          <a:xfrm>
            <a:off x="238400" y="259875"/>
            <a:ext cx="9117475" cy="54802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pic>
        <p:nvPicPr>
          <p:cNvPr id="219" name="Google Shape;219;g247bd2bf17c_0_20"/>
          <p:cNvPicPr preferRelativeResize="0"/>
          <p:nvPr/>
        </p:nvPicPr>
        <p:blipFill>
          <a:blip r:embed="rId3">
            <a:alphaModFix/>
          </a:blip>
          <a:stretch>
            <a:fillRect/>
          </a:stretch>
        </p:blipFill>
        <p:spPr>
          <a:xfrm>
            <a:off x="109400" y="238400"/>
            <a:ext cx="9220924" cy="55423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id="224" name="Google Shape;224;g247bd2bf17c_0_26"/>
          <p:cNvPicPr preferRelativeResize="0"/>
          <p:nvPr/>
        </p:nvPicPr>
        <p:blipFill>
          <a:blip r:embed="rId3">
            <a:alphaModFix/>
          </a:blip>
          <a:stretch>
            <a:fillRect/>
          </a:stretch>
        </p:blipFill>
        <p:spPr>
          <a:xfrm>
            <a:off x="130900" y="173900"/>
            <a:ext cx="9285425" cy="55687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2"/>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chemeClr val="accent1"/>
              </a:buClr>
              <a:buSzPts val="3600"/>
              <a:buFont typeface="Abril Fatface"/>
              <a:buNone/>
            </a:pPr>
            <a:r>
              <a:rPr lang="ar-JO">
                <a:latin typeface="Abril Fatface"/>
                <a:ea typeface="Abril Fatface"/>
                <a:cs typeface="Abril Fatface"/>
                <a:sym typeface="Abril Fatface"/>
              </a:rPr>
              <a:t>المحافظة على البيئة </a:t>
            </a:r>
            <a:br>
              <a:rPr lang="ar-JO"/>
            </a:br>
            <a:endParaRPr u="sng"/>
          </a:p>
        </p:txBody>
      </p:sp>
      <p:sp>
        <p:nvSpPr>
          <p:cNvPr id="151" name="Google Shape;151;p2"/>
          <p:cNvSpPr txBox="1"/>
          <p:nvPr>
            <p:ph idx="1" type="body"/>
          </p:nvPr>
        </p:nvSpPr>
        <p:spPr>
          <a:xfrm>
            <a:off x="677334" y="1588388"/>
            <a:ext cx="8596668" cy="3880773"/>
          </a:xfrm>
          <a:prstGeom prst="rect">
            <a:avLst/>
          </a:prstGeom>
          <a:solidFill>
            <a:schemeClr val="lt1"/>
          </a:solidFill>
          <a:ln>
            <a:noFill/>
          </a:ln>
        </p:spPr>
        <p:txBody>
          <a:bodyPr anchorCtr="0" anchor="t" bIns="45700" lIns="91425" spcFirstLastPara="1" rIns="91425" wrap="square" tIns="45700">
            <a:normAutofit/>
          </a:bodyPr>
          <a:lstStyle/>
          <a:p>
            <a:pPr indent="0" lvl="0" marL="0" rtl="0" algn="r">
              <a:spcBef>
                <a:spcPts val="0"/>
              </a:spcBef>
              <a:spcAft>
                <a:spcPts val="0"/>
              </a:spcAft>
              <a:buSzPts val="1440"/>
              <a:buNone/>
            </a:pPr>
            <a:r>
              <a:rPr lang="ar-JO"/>
              <a:t>المحافظة على البيئة عند الحديث عن البيئة لا بد للحديث عن الارض التي نحيا عليها.</a:t>
            </a:r>
            <a:endParaRPr/>
          </a:p>
          <a:p>
            <a:pPr indent="0" lvl="0" marL="0" rtl="0" algn="r">
              <a:spcBef>
                <a:spcPts val="1000"/>
              </a:spcBef>
              <a:spcAft>
                <a:spcPts val="0"/>
              </a:spcAft>
              <a:buSzPts val="1440"/>
              <a:buNone/>
            </a:pPr>
            <a:r>
              <a:rPr lang="ar-JO"/>
              <a:t>هذه الارض و غلافها الجوي .</a:t>
            </a:r>
            <a:endParaRPr/>
          </a:p>
          <a:p>
            <a:pPr indent="0" lvl="0" marL="0" rtl="0" algn="r">
              <a:spcBef>
                <a:spcPts val="1000"/>
              </a:spcBef>
              <a:spcAft>
                <a:spcPts val="0"/>
              </a:spcAft>
              <a:buSzPts val="1440"/>
              <a:buNone/>
            </a:pPr>
            <a:r>
              <a:rPr lang="ar-JO"/>
              <a:t>هنا نحيا نأكل منها و نشرب ماءها و نتنفس هوءها.</a:t>
            </a:r>
            <a:endParaRPr/>
          </a:p>
          <a:p>
            <a:pPr indent="0" lvl="0" marL="0" rtl="0" algn="r">
              <a:spcBef>
                <a:spcPts val="1000"/>
              </a:spcBef>
              <a:spcAft>
                <a:spcPts val="0"/>
              </a:spcAft>
              <a:buSzPts val="1440"/>
              <a:buNone/>
            </a:pPr>
            <a:r>
              <a:rPr lang="ar-JO"/>
              <a:t>هذا الغلاف الذي يحيط بالانسان و غيره من الكائنات الحيه، و هذا يعني انها تؤثر على الانسان الذي يلعب دور مهم في المحافظة على البيئة و ذلك تبعا للسلوك و العادات التي يتبعها. من خلال الفقرات القادمة </a:t>
            </a:r>
            <a:r>
              <a:rPr lang="ar-JO">
                <a:solidFill>
                  <a:schemeClr val="dk1"/>
                </a:solidFill>
              </a:rPr>
              <a:t>سنتطرق للتالي:</a:t>
            </a:r>
            <a:endParaRPr/>
          </a:p>
          <a:p>
            <a:pPr indent="-342900" lvl="0" marL="342900" rtl="1" algn="r">
              <a:spcBef>
                <a:spcPts val="1000"/>
              </a:spcBef>
              <a:spcAft>
                <a:spcPts val="0"/>
              </a:spcAft>
              <a:buSzPts val="1440"/>
              <a:buChar char="►"/>
            </a:pPr>
            <a:r>
              <a:rPr lang="ar-JO">
                <a:solidFill>
                  <a:schemeClr val="dk1"/>
                </a:solidFill>
              </a:rPr>
              <a:t> </a:t>
            </a:r>
            <a:r>
              <a:rPr lang="ar-JO">
                <a:solidFill>
                  <a:schemeClr val="dk1"/>
                </a:solidFill>
                <a:latin typeface="Arial"/>
                <a:ea typeface="Arial"/>
                <a:cs typeface="Arial"/>
                <a:sym typeface="Arial"/>
              </a:rPr>
              <a:t>استخدام الموارد البيئية باعتدال للمحافظة على البيئة.</a:t>
            </a:r>
            <a:endParaRPr/>
          </a:p>
          <a:p>
            <a:pPr indent="-342900" lvl="0" marL="342900" rtl="1" algn="r">
              <a:spcBef>
                <a:spcPts val="1000"/>
              </a:spcBef>
              <a:spcAft>
                <a:spcPts val="0"/>
              </a:spcAft>
              <a:buSzPts val="1440"/>
              <a:buChar char="►"/>
            </a:pPr>
            <a:r>
              <a:rPr lang="ar-JO"/>
              <a:t>الأذى الذي يتسبب به الإنسان للبيئة في حال الإستخدام الخاطْىء للمواردالبيئية</a:t>
            </a:r>
            <a:endParaRPr/>
          </a:p>
          <a:p>
            <a:pPr indent="-342900" lvl="0" marL="342900" rtl="1" algn="r">
              <a:spcBef>
                <a:spcPts val="1000"/>
              </a:spcBef>
              <a:spcAft>
                <a:spcPts val="0"/>
              </a:spcAft>
              <a:buSzPts val="1440"/>
              <a:buChar char="►"/>
            </a:pPr>
            <a:r>
              <a:rPr lang="ar-JO">
                <a:solidFill>
                  <a:schemeClr val="dk1"/>
                </a:solidFill>
              </a:rPr>
              <a:t>مدى الوعي البيئي لدى المجتمع المحيط.</a:t>
            </a:r>
            <a:endParaRPr/>
          </a:p>
          <a:p>
            <a:pPr indent="-342900" lvl="0" marL="342900" rtl="1" algn="r">
              <a:spcBef>
                <a:spcPts val="1000"/>
              </a:spcBef>
              <a:spcAft>
                <a:spcPts val="0"/>
              </a:spcAft>
              <a:buSzPts val="1440"/>
              <a:buChar char="►"/>
            </a:pPr>
            <a:r>
              <a:rPr lang="ar-JO">
                <a:solidFill>
                  <a:schemeClr val="dk1"/>
                </a:solidFill>
              </a:rPr>
              <a:t>استبان لمدى الوعي البيئي لدينا.</a:t>
            </a:r>
            <a:endParaRPr>
              <a:solidFill>
                <a:schemeClr val="dk1"/>
              </a:solidFill>
            </a:endParaRPr>
          </a:p>
        </p:txBody>
      </p:sp>
      <p:pic>
        <p:nvPicPr>
          <p:cNvPr descr="كيف نحافظ على البيئة - موضوع" id="152" name="Google Shape;152;p2"/>
          <p:cNvPicPr preferRelativeResize="0"/>
          <p:nvPr/>
        </p:nvPicPr>
        <p:blipFill rotWithShape="1">
          <a:blip r:embed="rId3">
            <a:alphaModFix/>
          </a:blip>
          <a:srcRect b="0" l="0" r="0" t="0"/>
          <a:stretch/>
        </p:blipFill>
        <p:spPr>
          <a:xfrm flipH="1">
            <a:off x="1248508" y="4739729"/>
            <a:ext cx="3587263" cy="170822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3"/>
          <p:cNvSpPr txBox="1"/>
          <p:nvPr>
            <p:ph type="title"/>
          </p:nvPr>
        </p:nvSpPr>
        <p:spPr>
          <a:xfrm>
            <a:off x="580618" y="618392"/>
            <a:ext cx="8596668" cy="1320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BFE471"/>
              </a:buClr>
              <a:buSzPts val="3600"/>
              <a:buFont typeface="Arial"/>
              <a:buNone/>
            </a:pPr>
            <a:r>
              <a:rPr lang="ar-JO">
                <a:solidFill>
                  <a:srgbClr val="BFE471"/>
                </a:solidFill>
                <a:latin typeface="Arial"/>
                <a:ea typeface="Arial"/>
                <a:cs typeface="Arial"/>
                <a:sym typeface="Arial"/>
              </a:rPr>
              <a:t>استخدام الموارد البيئية باعتدال للمحافظة على البيئة.</a:t>
            </a:r>
            <a:endParaRPr>
              <a:solidFill>
                <a:srgbClr val="BFE471"/>
              </a:solidFill>
              <a:latin typeface="Arial"/>
              <a:ea typeface="Arial"/>
              <a:cs typeface="Arial"/>
              <a:sym typeface="Arial"/>
            </a:endParaRPr>
          </a:p>
        </p:txBody>
      </p:sp>
      <p:sp>
        <p:nvSpPr>
          <p:cNvPr id="158" name="Google Shape;158;p3"/>
          <p:cNvSpPr txBox="1"/>
          <p:nvPr>
            <p:ph idx="1" type="body"/>
          </p:nvPr>
        </p:nvSpPr>
        <p:spPr>
          <a:xfrm>
            <a:off x="-720969" y="2338266"/>
            <a:ext cx="10756916" cy="5406938"/>
          </a:xfrm>
          <a:prstGeom prst="rect">
            <a:avLst/>
          </a:prstGeom>
          <a:noFill/>
          <a:ln>
            <a:noFill/>
          </a:ln>
        </p:spPr>
        <p:txBody>
          <a:bodyPr anchorCtr="0" anchor="t" bIns="45700" lIns="91425" spcFirstLastPara="1" rIns="91425" wrap="square" tIns="45700">
            <a:noAutofit/>
          </a:bodyPr>
          <a:lstStyle/>
          <a:p>
            <a:pPr indent="-342900" lvl="0" marL="342900" rtl="1" algn="r">
              <a:spcBef>
                <a:spcPts val="0"/>
              </a:spcBef>
              <a:spcAft>
                <a:spcPts val="0"/>
              </a:spcAft>
              <a:buSzPts val="1440"/>
              <a:buChar char="►"/>
            </a:pPr>
            <a:r>
              <a:rPr lang="ar-JO"/>
              <a:t>استخدام المنتجات الورقية بدل البلاستيكية كالاكياس الورقية و اكياس الاقمشة المكرر </a:t>
            </a:r>
            <a:r>
              <a:rPr lang="ar-JO">
                <a:latin typeface="Arial"/>
                <a:ea typeface="Arial"/>
                <a:cs typeface="Arial"/>
                <a:sym typeface="Arial"/>
              </a:rPr>
              <a:t>استخدامها،</a:t>
            </a:r>
            <a:endParaRPr/>
          </a:p>
          <a:p>
            <a:pPr indent="0" lvl="0" marL="0" rtl="1" algn="r">
              <a:spcBef>
                <a:spcPts val="1000"/>
              </a:spcBef>
              <a:spcAft>
                <a:spcPts val="0"/>
              </a:spcAft>
              <a:buSzPts val="1440"/>
              <a:buNone/>
            </a:pPr>
            <a:r>
              <a:rPr lang="ar-JO"/>
              <a:t>مثال على ذلك ايكيا لا يوجد اكياس لديهم و يجب على المشتري احضار اكياسه  او حمل </a:t>
            </a:r>
            <a:r>
              <a:rPr lang="ar-JO">
                <a:latin typeface="Arial"/>
                <a:ea typeface="Arial"/>
                <a:cs typeface="Arial"/>
                <a:sym typeface="Arial"/>
              </a:rPr>
              <a:t>المنتجات</a:t>
            </a:r>
            <a:endParaRPr/>
          </a:p>
          <a:p>
            <a:pPr indent="0" lvl="0" marL="0" rtl="1" algn="r">
              <a:spcBef>
                <a:spcPts val="1000"/>
              </a:spcBef>
              <a:spcAft>
                <a:spcPts val="0"/>
              </a:spcAft>
              <a:buSzPts val="1440"/>
              <a:buNone/>
            </a:pPr>
            <a:r>
              <a:rPr lang="ar-JO"/>
              <a:t> دون اكياس.</a:t>
            </a:r>
            <a:endParaRPr/>
          </a:p>
          <a:p>
            <a:pPr indent="-342900" lvl="0" marL="342900" rtl="1" algn="r">
              <a:spcBef>
                <a:spcPts val="1000"/>
              </a:spcBef>
              <a:spcAft>
                <a:spcPts val="0"/>
              </a:spcAft>
              <a:buSzPts val="1440"/>
              <a:buChar char="►"/>
            </a:pPr>
            <a:r>
              <a:rPr lang="ar-JO"/>
              <a:t>اعادة الاستخدام و اعادة التدوير، محطات اعادة تدوير اكثر في البلاد، و تواجد سالت </a:t>
            </a:r>
            <a:r>
              <a:rPr lang="ar-JO">
                <a:latin typeface="Arial"/>
                <a:ea typeface="Arial"/>
                <a:cs typeface="Arial"/>
                <a:sym typeface="Arial"/>
              </a:rPr>
              <a:t>المهملات</a:t>
            </a:r>
            <a:endParaRPr/>
          </a:p>
          <a:p>
            <a:pPr indent="0" lvl="0" marL="0" rtl="1" algn="r">
              <a:spcBef>
                <a:spcPts val="1000"/>
              </a:spcBef>
              <a:spcAft>
                <a:spcPts val="0"/>
              </a:spcAft>
              <a:buSzPts val="1440"/>
              <a:buNone/>
            </a:pPr>
            <a:r>
              <a:rPr lang="ar-JO"/>
              <a:t>الخاصة لاعادة التدوير في معظم المناطق</a:t>
            </a:r>
            <a:endParaRPr/>
          </a:p>
          <a:p>
            <a:pPr indent="-342900" lvl="0" marL="342900" rtl="1" algn="r">
              <a:spcBef>
                <a:spcPts val="1000"/>
              </a:spcBef>
              <a:spcAft>
                <a:spcPts val="0"/>
              </a:spcAft>
              <a:buSzPts val="1440"/>
              <a:buChar char="►"/>
            </a:pPr>
            <a:r>
              <a:rPr lang="ar-JO"/>
              <a:t>الاعتدال باستخدام المياه و استخدام نظام التنقيط بالزراعة.</a:t>
            </a:r>
            <a:endParaRPr/>
          </a:p>
        </p:txBody>
      </p:sp>
      <p:sp>
        <p:nvSpPr>
          <p:cNvPr id="159" name="Google Shape;159;p3"/>
          <p:cNvSpPr/>
          <p:nvPr/>
        </p:nvSpPr>
        <p:spPr>
          <a:xfrm>
            <a:off x="11517767" y="5639281"/>
            <a:ext cx="263277" cy="76944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2200"/>
              <a:buFont typeface="Arial"/>
              <a:buNone/>
            </a:pPr>
            <a:r>
              <a:t/>
            </a:r>
            <a:endParaRPr b="0" i="0" sz="2200" u="none" cap="none" strike="noStrike">
              <a:solidFill>
                <a:srgbClr val="222222"/>
              </a:solidFill>
              <a:latin typeface="Arial"/>
              <a:ea typeface="Arial"/>
              <a:cs typeface="Arial"/>
              <a:sym typeface="Arial"/>
            </a:endParaRPr>
          </a:p>
          <a:p>
            <a:pPr indent="0" lvl="0" marL="0" marR="0" rtl="1" algn="r">
              <a:lnSpc>
                <a:spcPct val="100000"/>
              </a:lnSpc>
              <a:spcBef>
                <a:spcPts val="0"/>
              </a:spcBef>
              <a:spcAft>
                <a:spcPts val="0"/>
              </a:spcAft>
              <a:buClr>
                <a:srgbClr val="222222"/>
              </a:buClr>
              <a:buSzPts val="2200"/>
              <a:buFont typeface="Arial"/>
              <a:buNone/>
            </a:pPr>
            <a:r>
              <a:rPr b="0" i="0" lang="ar-JO" sz="2200" u="none" cap="none" strike="noStrike">
                <a:solidFill>
                  <a:srgbClr val="222222"/>
                </a:solidFill>
                <a:latin typeface="Arial"/>
                <a:ea typeface="Arial"/>
                <a:cs typeface="Arial"/>
                <a:sym typeface="Arial"/>
              </a:rPr>
              <a:t>.</a:t>
            </a:r>
            <a:endParaRPr b="0" i="0" sz="2200" u="none" cap="none" strike="noStrike">
              <a:solidFill>
                <a:schemeClr val="dk1"/>
              </a:solidFill>
              <a:latin typeface="Arial"/>
              <a:ea typeface="Arial"/>
              <a:cs typeface="Arial"/>
              <a:sym typeface="Arial"/>
            </a:endParaRPr>
          </a:p>
        </p:txBody>
      </p:sp>
      <p:sp>
        <p:nvSpPr>
          <p:cNvPr id="160" name="Google Shape;160;p3"/>
          <p:cNvSpPr/>
          <p:nvPr/>
        </p:nvSpPr>
        <p:spPr>
          <a:xfrm>
            <a:off x="11450504" y="4641644"/>
            <a:ext cx="330540" cy="276999"/>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rgbClr val="222222"/>
              </a:buClr>
              <a:buSzPts val="1200"/>
              <a:buFont typeface="Arial"/>
              <a:buNone/>
            </a:pPr>
            <a:r>
              <a:rPr b="0" i="0" lang="ar-JO" sz="1200" u="none" cap="none" strike="noStrike">
                <a:solidFill>
                  <a:srgbClr val="222222"/>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pic>
        <p:nvPicPr>
          <p:cNvPr descr="Paper or plastic? | NASA Climate Kids" id="161" name="Google Shape;161;p3"/>
          <p:cNvPicPr preferRelativeResize="0"/>
          <p:nvPr/>
        </p:nvPicPr>
        <p:blipFill rotWithShape="1">
          <a:blip r:embed="rId3">
            <a:alphaModFix/>
          </a:blip>
          <a:srcRect b="0" l="0" r="0" t="0"/>
          <a:stretch/>
        </p:blipFill>
        <p:spPr>
          <a:xfrm>
            <a:off x="574522" y="4918643"/>
            <a:ext cx="3088894" cy="1643060"/>
          </a:xfrm>
          <a:prstGeom prst="rect">
            <a:avLst/>
          </a:prstGeom>
          <a:noFill/>
          <a:ln>
            <a:noFill/>
          </a:ln>
        </p:spPr>
      </p:pic>
      <p:pic>
        <p:nvPicPr>
          <p:cNvPr descr="Recycle Symbol Images - Free Download on Freepik" id="162" name="Google Shape;162;p3"/>
          <p:cNvPicPr preferRelativeResize="0"/>
          <p:nvPr/>
        </p:nvPicPr>
        <p:blipFill rotWithShape="1">
          <a:blip r:embed="rId4">
            <a:alphaModFix/>
          </a:blip>
          <a:srcRect b="0" l="0" r="0" t="0"/>
          <a:stretch/>
        </p:blipFill>
        <p:spPr>
          <a:xfrm>
            <a:off x="3992181" y="4779006"/>
            <a:ext cx="2857500" cy="1905000"/>
          </a:xfrm>
          <a:prstGeom prst="rect">
            <a:avLst/>
          </a:prstGeom>
          <a:noFill/>
          <a:ln>
            <a:noFill/>
          </a:ln>
        </p:spPr>
      </p:pic>
      <p:pic>
        <p:nvPicPr>
          <p:cNvPr descr="Garden Irrigation 101: Ollas, Soaker Hoses &amp; Other Methods" id="163" name="Google Shape;163;p3"/>
          <p:cNvPicPr preferRelativeResize="0"/>
          <p:nvPr/>
        </p:nvPicPr>
        <p:blipFill rotWithShape="1">
          <a:blip r:embed="rId5">
            <a:alphaModFix/>
          </a:blip>
          <a:srcRect b="0" l="0" r="0" t="0"/>
          <a:stretch/>
        </p:blipFill>
        <p:spPr>
          <a:xfrm rot="10800000">
            <a:off x="7035953" y="5041735"/>
            <a:ext cx="2273218" cy="119343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4"/>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ctr">
              <a:spcBef>
                <a:spcPts val="0"/>
              </a:spcBef>
              <a:spcAft>
                <a:spcPts val="0"/>
              </a:spcAft>
              <a:buClr>
                <a:srgbClr val="BFE471"/>
              </a:buClr>
              <a:buSzPts val="3600"/>
              <a:buFont typeface="Trebuchet MS"/>
              <a:buNone/>
            </a:pPr>
            <a:r>
              <a:rPr lang="ar-JO">
                <a:solidFill>
                  <a:srgbClr val="BFE471"/>
                </a:solidFill>
              </a:rPr>
              <a:t>استخدام الموارد البيئية باعتدال للمحافظة على البيئة.</a:t>
            </a:r>
            <a:endParaRPr>
              <a:solidFill>
                <a:srgbClr val="BFE471"/>
              </a:solidFill>
            </a:endParaRPr>
          </a:p>
        </p:txBody>
      </p:sp>
      <p:sp>
        <p:nvSpPr>
          <p:cNvPr id="169" name="Google Shape;169;p4"/>
          <p:cNvSpPr txBox="1"/>
          <p:nvPr>
            <p:ph idx="1" type="body"/>
          </p:nvPr>
        </p:nvSpPr>
        <p:spPr>
          <a:xfrm>
            <a:off x="-769503" y="1938175"/>
            <a:ext cx="10756916" cy="5406938"/>
          </a:xfrm>
          <a:prstGeom prst="rect">
            <a:avLst/>
          </a:prstGeom>
          <a:noFill/>
          <a:ln>
            <a:noFill/>
          </a:ln>
        </p:spPr>
        <p:txBody>
          <a:bodyPr anchorCtr="0" anchor="t" bIns="45700" lIns="91425" spcFirstLastPara="1" rIns="91425" wrap="square" tIns="45700">
            <a:noAutofit/>
          </a:bodyPr>
          <a:lstStyle/>
          <a:p>
            <a:pPr indent="-342900" lvl="0" marL="342900" rtl="1" algn="r">
              <a:spcBef>
                <a:spcPts val="0"/>
              </a:spcBef>
              <a:spcAft>
                <a:spcPts val="0"/>
              </a:spcAft>
              <a:buSzPts val="1440"/>
              <a:buChar char="►"/>
            </a:pPr>
            <a:r>
              <a:rPr lang="ar-JO"/>
              <a:t>المشي اكتر و استخدام وسائل النقل العام و صيانة دورية للسيارات، أيضاً تشجيع شراء </a:t>
            </a:r>
            <a:endParaRPr/>
          </a:p>
          <a:p>
            <a:pPr indent="-342900" lvl="0" marL="342900" rtl="1" algn="r">
              <a:spcBef>
                <a:spcPts val="1000"/>
              </a:spcBef>
              <a:spcAft>
                <a:spcPts val="0"/>
              </a:spcAft>
              <a:buSzPts val="1440"/>
              <a:buChar char="►"/>
            </a:pPr>
            <a:r>
              <a:rPr lang="ar-JO"/>
              <a:t>سيارات الكهرباء و توفير محطات شحن كهربائية في معظم الاماكن العامة </a:t>
            </a:r>
            <a:r>
              <a:rPr lang="ar-JO">
                <a:latin typeface="Arial"/>
                <a:ea typeface="Arial"/>
                <a:cs typeface="Arial"/>
                <a:sym typeface="Arial"/>
              </a:rPr>
              <a:t>المحطات</a:t>
            </a:r>
            <a:endParaRPr/>
          </a:p>
          <a:p>
            <a:pPr indent="-342900" lvl="0" marL="342900" rtl="1" algn="r">
              <a:spcBef>
                <a:spcPts val="1000"/>
              </a:spcBef>
              <a:spcAft>
                <a:spcPts val="0"/>
              </a:spcAft>
              <a:buSzPts val="1440"/>
              <a:buChar char="►"/>
            </a:pPr>
            <a:r>
              <a:rPr lang="ar-JO"/>
              <a:t>زراعة الاشجار في كل مكان.</a:t>
            </a:r>
            <a:endParaRPr/>
          </a:p>
          <a:p>
            <a:pPr indent="-342900" lvl="0" marL="342900" rtl="1" algn="r">
              <a:spcBef>
                <a:spcPts val="1000"/>
              </a:spcBef>
              <a:spcAft>
                <a:spcPts val="0"/>
              </a:spcAft>
              <a:buSzPts val="1440"/>
              <a:buChar char="►"/>
            </a:pPr>
            <a:r>
              <a:rPr lang="ar-JO"/>
              <a:t>استخدام مصادر الطاقة المتجددة.</a:t>
            </a:r>
            <a:endParaRPr/>
          </a:p>
        </p:txBody>
      </p:sp>
      <p:sp>
        <p:nvSpPr>
          <p:cNvPr id="170" name="Google Shape;170;p4"/>
          <p:cNvSpPr/>
          <p:nvPr/>
        </p:nvSpPr>
        <p:spPr>
          <a:xfrm>
            <a:off x="11517767" y="5639281"/>
            <a:ext cx="263277" cy="769441"/>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2200"/>
              <a:buFont typeface="Arial"/>
              <a:buNone/>
            </a:pPr>
            <a:r>
              <a:t/>
            </a:r>
            <a:endParaRPr b="0" i="0" sz="2200" u="none" cap="none" strike="noStrike">
              <a:solidFill>
                <a:srgbClr val="222222"/>
              </a:solidFill>
              <a:latin typeface="Arial"/>
              <a:ea typeface="Arial"/>
              <a:cs typeface="Arial"/>
              <a:sym typeface="Arial"/>
            </a:endParaRPr>
          </a:p>
          <a:p>
            <a:pPr indent="0" lvl="0" marL="0" marR="0" rtl="1" algn="r">
              <a:lnSpc>
                <a:spcPct val="100000"/>
              </a:lnSpc>
              <a:spcBef>
                <a:spcPts val="0"/>
              </a:spcBef>
              <a:spcAft>
                <a:spcPts val="0"/>
              </a:spcAft>
              <a:buClr>
                <a:srgbClr val="222222"/>
              </a:buClr>
              <a:buSzPts val="2200"/>
              <a:buFont typeface="Arial"/>
              <a:buNone/>
            </a:pPr>
            <a:r>
              <a:rPr b="0" i="0" lang="ar-JO" sz="2200" u="none" cap="none" strike="noStrike">
                <a:solidFill>
                  <a:srgbClr val="222222"/>
                </a:solidFill>
                <a:latin typeface="Arial"/>
                <a:ea typeface="Arial"/>
                <a:cs typeface="Arial"/>
                <a:sym typeface="Arial"/>
              </a:rPr>
              <a:t>.</a:t>
            </a:r>
            <a:endParaRPr b="0" i="0" sz="2200" u="none" cap="none" strike="noStrike">
              <a:solidFill>
                <a:schemeClr val="dk1"/>
              </a:solidFill>
              <a:latin typeface="Arial"/>
              <a:ea typeface="Arial"/>
              <a:cs typeface="Arial"/>
              <a:sym typeface="Arial"/>
            </a:endParaRPr>
          </a:p>
        </p:txBody>
      </p:sp>
      <p:sp>
        <p:nvSpPr>
          <p:cNvPr id="171" name="Google Shape;171;p4"/>
          <p:cNvSpPr/>
          <p:nvPr/>
        </p:nvSpPr>
        <p:spPr>
          <a:xfrm>
            <a:off x="11450504" y="4641644"/>
            <a:ext cx="330540" cy="276999"/>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rgbClr val="222222"/>
              </a:buClr>
              <a:buSzPts val="1200"/>
              <a:buFont typeface="Arial"/>
              <a:buNone/>
            </a:pPr>
            <a:r>
              <a:rPr b="0" i="0" lang="ar-JO" sz="1200" u="none" cap="none" strike="noStrike">
                <a:solidFill>
                  <a:srgbClr val="222222"/>
                </a:solidFill>
                <a:latin typeface="Arial"/>
                <a:ea typeface="Arial"/>
                <a:cs typeface="Arial"/>
                <a:sym typeface="Arial"/>
              </a:rPr>
              <a:t>* .</a:t>
            </a:r>
            <a:endParaRPr b="0" i="0" sz="1800" u="none" cap="none" strike="noStrike">
              <a:solidFill>
                <a:schemeClr val="dk1"/>
              </a:solidFill>
              <a:latin typeface="Arial"/>
              <a:ea typeface="Arial"/>
              <a:cs typeface="Arial"/>
              <a:sym typeface="Arial"/>
            </a:endParaRPr>
          </a:p>
        </p:txBody>
      </p:sp>
      <p:pic>
        <p:nvPicPr>
          <p:cNvPr descr="8,986,662 Walking Images, Stock Photos &amp; Vectors | Shutterstock" id="172" name="Google Shape;172;p4"/>
          <p:cNvPicPr preferRelativeResize="0"/>
          <p:nvPr/>
        </p:nvPicPr>
        <p:blipFill rotWithShape="1">
          <a:blip r:embed="rId3">
            <a:alphaModFix/>
          </a:blip>
          <a:srcRect b="0" l="0" r="0" t="0"/>
          <a:stretch/>
        </p:blipFill>
        <p:spPr>
          <a:xfrm>
            <a:off x="598203" y="4338995"/>
            <a:ext cx="2882834" cy="2069727"/>
          </a:xfrm>
          <a:prstGeom prst="rect">
            <a:avLst/>
          </a:prstGeom>
          <a:noFill/>
          <a:ln>
            <a:noFill/>
          </a:ln>
        </p:spPr>
      </p:pic>
      <p:pic>
        <p:nvPicPr>
          <p:cNvPr descr="Why Electric Cars Are Better for the Environment | Earth.Org" id="173" name="Google Shape;173;p4"/>
          <p:cNvPicPr preferRelativeResize="0"/>
          <p:nvPr/>
        </p:nvPicPr>
        <p:blipFill rotWithShape="1">
          <a:blip r:embed="rId4">
            <a:alphaModFix/>
          </a:blip>
          <a:srcRect b="0" l="0" r="0" t="0"/>
          <a:stretch/>
        </p:blipFill>
        <p:spPr>
          <a:xfrm>
            <a:off x="3643511" y="4338996"/>
            <a:ext cx="2572651" cy="1929488"/>
          </a:xfrm>
          <a:prstGeom prst="rect">
            <a:avLst/>
          </a:prstGeom>
          <a:noFill/>
          <a:ln>
            <a:noFill/>
          </a:ln>
        </p:spPr>
      </p:pic>
      <p:pic>
        <p:nvPicPr>
          <p:cNvPr descr="Plant Your First Tree on Earth Day" id="174" name="Google Shape;174;p4"/>
          <p:cNvPicPr preferRelativeResize="0"/>
          <p:nvPr/>
        </p:nvPicPr>
        <p:blipFill rotWithShape="1">
          <a:blip r:embed="rId5">
            <a:alphaModFix/>
          </a:blip>
          <a:srcRect b="0" l="0" r="0" t="0"/>
          <a:stretch/>
        </p:blipFill>
        <p:spPr>
          <a:xfrm>
            <a:off x="6378636" y="4338995"/>
            <a:ext cx="2983469" cy="196909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5"/>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1" algn="r">
              <a:spcBef>
                <a:spcPts val="0"/>
              </a:spcBef>
              <a:spcAft>
                <a:spcPts val="0"/>
              </a:spcAft>
              <a:buClr>
                <a:schemeClr val="accent1"/>
              </a:buClr>
              <a:buSzPts val="3600"/>
              <a:buFont typeface="Trebuchet MS"/>
              <a:buNone/>
            </a:pPr>
            <a:r>
              <a:rPr lang="ar-JO"/>
              <a:t>الأذى الذي يتسبب به الإنسان للبيئة في حال الإستخدام الخاطْىء للمواردالبيئية</a:t>
            </a:r>
            <a:endParaRPr/>
          </a:p>
        </p:txBody>
      </p:sp>
      <p:sp>
        <p:nvSpPr>
          <p:cNvPr id="180" name="Google Shape;180;p5"/>
          <p:cNvSpPr txBox="1"/>
          <p:nvPr>
            <p:ph idx="1" type="body"/>
          </p:nvPr>
        </p:nvSpPr>
        <p:spPr>
          <a:xfrm>
            <a:off x="1440492" y="2053511"/>
            <a:ext cx="7833510" cy="1569660"/>
          </a:xfrm>
          <a:prstGeom prst="rect">
            <a:avLst/>
          </a:prstGeom>
          <a:no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1800"/>
              <a:buFont typeface="Noto Sans Symbols"/>
              <a:buNone/>
            </a:pPr>
            <a:r>
              <a:rPr b="0" i="0" lang="ar-JO" sz="1800" u="none" cap="none" strike="noStrike">
                <a:solidFill>
                  <a:schemeClr val="dk1"/>
                </a:solidFill>
                <a:latin typeface="Arial"/>
                <a:ea typeface="Arial"/>
                <a:cs typeface="Arial"/>
                <a:sym typeface="Arial"/>
              </a:rPr>
              <a:t>قد يتسبب الإنسان احيانا بتأثيرات سلبية على البيئة </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Noto Sans Symbols"/>
              <a:buNone/>
            </a:pPr>
            <a:r>
              <a:rPr b="0" i="0" lang="ar-JO" sz="1800" u="none" cap="none" strike="noStrike">
                <a:solidFill>
                  <a:schemeClr val="dk1"/>
                </a:solidFill>
                <a:latin typeface="Arial"/>
                <a:ea typeface="Arial"/>
                <a:cs typeface="Arial"/>
                <a:sym typeface="Arial"/>
              </a:rPr>
              <a:t>,فمثلا قطع الأشجار وإزالة الغابات فذلك يؤثر بإمدادنا</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1800"/>
              <a:buFont typeface="Noto Sans Symbols"/>
              <a:buNone/>
            </a:pPr>
            <a:r>
              <a:rPr b="0" i="0" lang="ar-JO" sz="1800" u="none" cap="none" strike="noStrike">
                <a:solidFill>
                  <a:schemeClr val="dk1"/>
                </a:solidFill>
                <a:latin typeface="Arial"/>
                <a:ea typeface="Arial"/>
                <a:cs typeface="Arial"/>
                <a:sym typeface="Arial"/>
              </a:rPr>
              <a:t> بالأكسجين فسيكون لدينا كمية اقل من الأكسجين وهذا يمثل مشكلة ضارة بصحة الإنسان.</a:t>
            </a:r>
            <a:endParaRPr b="0" i="0" sz="1800" u="none" cap="none" strike="noStrike">
              <a:solidFill>
                <a:schemeClr val="dk1"/>
              </a:solidFill>
              <a:latin typeface="Arial"/>
              <a:ea typeface="Arial"/>
              <a:cs typeface="Arial"/>
              <a:sym typeface="Arial"/>
            </a:endParaRPr>
          </a:p>
          <a:p>
            <a:pPr indent="0" lvl="0" marL="0" marR="0" rtl="1" algn="r">
              <a:lnSpc>
                <a:spcPct val="100000"/>
              </a:lnSpc>
              <a:spcBef>
                <a:spcPts val="0"/>
              </a:spcBef>
              <a:spcAft>
                <a:spcPts val="0"/>
              </a:spcAft>
              <a:buClr>
                <a:schemeClr val="dk1"/>
              </a:buClr>
              <a:buSzPts val="2400"/>
              <a:buFont typeface="Noto Sans Symbols"/>
              <a:buNone/>
            </a:pPr>
            <a:r>
              <a:t/>
            </a:r>
            <a:endParaRPr b="0" i="0" sz="2400" u="none" cap="none" strike="noStrike">
              <a:solidFill>
                <a:schemeClr val="dk1"/>
              </a:solidFill>
              <a:latin typeface="Arial"/>
              <a:ea typeface="Arial"/>
              <a:cs typeface="Arial"/>
              <a:sym typeface="Arial"/>
            </a:endParaRPr>
          </a:p>
        </p:txBody>
      </p:sp>
      <p:pic>
        <p:nvPicPr>
          <p:cNvPr descr="من يحمي الشجر من أحكام الإعدام المزاجية؟.... واقع قطع الأشجار الجائر في  الأراضي الفلسطينية تحت مجهر &quot;آفاق&quot;" id="181" name="Google Shape;181;p5"/>
          <p:cNvPicPr preferRelativeResize="0"/>
          <p:nvPr/>
        </p:nvPicPr>
        <p:blipFill rotWithShape="1">
          <a:blip r:embed="rId3">
            <a:alphaModFix/>
          </a:blip>
          <a:srcRect b="0" l="0" r="0" t="0"/>
          <a:stretch/>
        </p:blipFill>
        <p:spPr>
          <a:xfrm>
            <a:off x="5451582" y="3647458"/>
            <a:ext cx="2665476" cy="1974342"/>
          </a:xfrm>
          <a:prstGeom prst="rect">
            <a:avLst/>
          </a:prstGeom>
          <a:noFill/>
          <a:ln>
            <a:noFill/>
          </a:ln>
        </p:spPr>
      </p:pic>
      <p:pic>
        <p:nvPicPr>
          <p:cNvPr descr="إزالة الغابات وتأثيرها على البيئة | المرسال" id="182" name="Google Shape;182;p5"/>
          <p:cNvPicPr preferRelativeResize="0"/>
          <p:nvPr/>
        </p:nvPicPr>
        <p:blipFill rotWithShape="1">
          <a:blip r:embed="rId4">
            <a:alphaModFix/>
          </a:blip>
          <a:srcRect b="0" l="0" r="0" t="0"/>
          <a:stretch/>
        </p:blipFill>
        <p:spPr>
          <a:xfrm>
            <a:off x="1383283" y="3647458"/>
            <a:ext cx="3592385" cy="19743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6"/>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chemeClr val="accent1"/>
              </a:buClr>
              <a:buSzPts val="3600"/>
              <a:buFont typeface="Trebuchet MS"/>
              <a:buNone/>
            </a:pPr>
            <a:r>
              <a:rPr lang="ar-JO"/>
              <a:t>الأذى الذي يتسبب به الإنسان للبيئة في حال الإستخدام الخاطْىء للمواردالبيئية</a:t>
            </a:r>
            <a:endParaRPr/>
          </a:p>
        </p:txBody>
      </p:sp>
      <p:sp>
        <p:nvSpPr>
          <p:cNvPr id="188" name="Google Shape;188;p6"/>
          <p:cNvSpPr txBox="1"/>
          <p:nvPr>
            <p:ph idx="1" type="body"/>
          </p:nvPr>
        </p:nvSpPr>
        <p:spPr>
          <a:xfrm>
            <a:off x="677334" y="2160589"/>
            <a:ext cx="8596668" cy="3880773"/>
          </a:xfrm>
          <a:prstGeom prst="rect">
            <a:avLst/>
          </a:prstGeom>
          <a:noFill/>
          <a:ln>
            <a:noFill/>
          </a:ln>
        </p:spPr>
        <p:txBody>
          <a:bodyPr anchorCtr="0" anchor="t" bIns="45700" lIns="91425" spcFirstLastPara="1" rIns="91425" wrap="square" tIns="45700">
            <a:normAutofit/>
          </a:bodyPr>
          <a:lstStyle/>
          <a:p>
            <a:pPr indent="-342900" lvl="0" marL="342900" rtl="1" algn="r">
              <a:spcBef>
                <a:spcPts val="0"/>
              </a:spcBef>
              <a:spcAft>
                <a:spcPts val="0"/>
              </a:spcAft>
              <a:buSzPts val="1440"/>
              <a:buChar char="►"/>
            </a:pPr>
            <a:r>
              <a:rPr lang="ar-JO"/>
              <a:t>وايضا يتسبب الإنسان بإزدياد الثلوث البيئي وذلك عن طريق استخدام مواد دخيلة على البيئة بمستويات غير مقبولة مثل التلوث الذي ينتج بسبب الدخان من المصانع والنفايات السامه وهو نوع من التلوث صعب التعامل معه لأنه ينتشر بالهواء.</a:t>
            </a:r>
            <a:endParaRPr/>
          </a:p>
          <a:p>
            <a:pPr indent="-342900" lvl="0" marL="342900" rtl="1" algn="r">
              <a:spcBef>
                <a:spcPts val="1000"/>
              </a:spcBef>
              <a:spcAft>
                <a:spcPts val="0"/>
              </a:spcAft>
              <a:buSzPts val="1440"/>
              <a:buChar char="►"/>
            </a:pPr>
            <a:r>
              <a:rPr lang="ar-JO"/>
              <a:t>ويتسبب ايضا الإنسان بالتلوث المائي فمثلا التسربات النفطية التي قد تنزل الى ماء وهذا يقضي على الثروة السمكية وقتل الكائنات البحرية ,وايضا افراغ نفايات المصانع داخل الماء (ماء البحر ) يسبب ايضا بقتل الكائنات البحرية .</a:t>
            </a:r>
            <a:endParaRPr/>
          </a:p>
          <a:p>
            <a:pPr indent="-342900" lvl="0" marL="342900" rtl="1" algn="r">
              <a:spcBef>
                <a:spcPts val="1000"/>
              </a:spcBef>
              <a:spcAft>
                <a:spcPts val="0"/>
              </a:spcAft>
              <a:buSzPts val="1440"/>
              <a:buChar char="►"/>
            </a:pPr>
            <a:r>
              <a:rPr lang="ar-JO"/>
              <a:t>ويوجد ايضا نوع من انواع التلوث وهو التلوث الضوضائي ويقصد به الإزعاج مثل الأصوات المزعجة الصادرة من المصانع والطائرات والقطارات والتي تؤذي الإنسان بشكل نفسي .</a:t>
            </a:r>
            <a:endParaRPr/>
          </a:p>
          <a:p>
            <a:pPr indent="-251459" lvl="0" marL="342900" rtl="1" algn="r">
              <a:spcBef>
                <a:spcPts val="1000"/>
              </a:spcBef>
              <a:spcAft>
                <a:spcPts val="0"/>
              </a:spcAft>
              <a:buSzPts val="1440"/>
              <a:buNone/>
            </a:pPr>
            <a:r>
              <a:t/>
            </a:r>
            <a:endParaRPr/>
          </a:p>
          <a:p>
            <a:pPr indent="-251459" lvl="0" marL="342900" rtl="1" algn="r">
              <a:spcBef>
                <a:spcPts val="1000"/>
              </a:spcBef>
              <a:spcAft>
                <a:spcPts val="0"/>
              </a:spcAft>
              <a:buSzPts val="1440"/>
              <a:buNone/>
            </a:pPr>
            <a:r>
              <a:t/>
            </a:r>
            <a:endParaRPr b="1"/>
          </a:p>
        </p:txBody>
      </p:sp>
      <p:pic>
        <p:nvPicPr>
          <p:cNvPr descr="مشاكل البيئة - موضوع" id="189" name="Google Shape;189;p6"/>
          <p:cNvPicPr preferRelativeResize="0"/>
          <p:nvPr/>
        </p:nvPicPr>
        <p:blipFill rotWithShape="1">
          <a:blip r:embed="rId3">
            <a:alphaModFix/>
          </a:blip>
          <a:srcRect b="0" l="0" r="0" t="0"/>
          <a:stretch/>
        </p:blipFill>
        <p:spPr>
          <a:xfrm>
            <a:off x="7201730" y="5147891"/>
            <a:ext cx="2153285" cy="1331673"/>
          </a:xfrm>
          <a:prstGeom prst="rect">
            <a:avLst/>
          </a:prstGeom>
          <a:noFill/>
          <a:ln>
            <a:noFill/>
          </a:ln>
        </p:spPr>
      </p:pic>
      <p:pic>
        <p:nvPicPr>
          <p:cNvPr descr="بحث عن تلوث الماء - موضوع" id="190" name="Google Shape;190;p6"/>
          <p:cNvPicPr preferRelativeResize="0"/>
          <p:nvPr/>
        </p:nvPicPr>
        <p:blipFill rotWithShape="1">
          <a:blip r:embed="rId4">
            <a:alphaModFix/>
          </a:blip>
          <a:srcRect b="0" l="0" r="0" t="0"/>
          <a:stretch/>
        </p:blipFill>
        <p:spPr>
          <a:xfrm>
            <a:off x="4156879" y="5147891"/>
            <a:ext cx="2771459" cy="1331673"/>
          </a:xfrm>
          <a:prstGeom prst="rect">
            <a:avLst/>
          </a:prstGeom>
          <a:noFill/>
          <a:ln>
            <a:noFill/>
          </a:ln>
        </p:spPr>
      </p:pic>
      <p:pic>
        <p:nvPicPr>
          <p:cNvPr descr="ما مصادر تلوث الماء؟ - جيولوجي" id="191" name="Google Shape;191;p6"/>
          <p:cNvPicPr preferRelativeResize="0"/>
          <p:nvPr/>
        </p:nvPicPr>
        <p:blipFill rotWithShape="1">
          <a:blip r:embed="rId5">
            <a:alphaModFix/>
          </a:blip>
          <a:srcRect b="0" l="0" r="0" t="0"/>
          <a:stretch/>
        </p:blipFill>
        <p:spPr>
          <a:xfrm>
            <a:off x="1158702" y="5169876"/>
            <a:ext cx="2724785" cy="13096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7"/>
          <p:cNvSpPr txBox="1"/>
          <p:nvPr>
            <p:ph type="title"/>
          </p:nvPr>
        </p:nvSpPr>
        <p:spPr>
          <a:xfrm>
            <a:off x="677334" y="609600"/>
            <a:ext cx="8596668" cy="1320800"/>
          </a:xfrm>
          <a:prstGeom prst="rect">
            <a:avLst/>
          </a:prstGeom>
          <a:noFill/>
          <a:ln>
            <a:noFill/>
          </a:ln>
        </p:spPr>
        <p:txBody>
          <a:bodyPr anchorCtr="0" anchor="t" bIns="45700" lIns="91425" spcFirstLastPara="1" rIns="91425" wrap="square" tIns="45700">
            <a:normAutofit/>
          </a:bodyPr>
          <a:lstStyle/>
          <a:p>
            <a:pPr indent="0" lvl="0" marL="0" rtl="1" algn="ctr">
              <a:lnSpc>
                <a:spcPct val="100000"/>
              </a:lnSpc>
              <a:spcBef>
                <a:spcPts val="0"/>
              </a:spcBef>
              <a:spcAft>
                <a:spcPts val="0"/>
              </a:spcAft>
              <a:buClr>
                <a:schemeClr val="accent1"/>
              </a:buClr>
              <a:buSzPts val="3600"/>
              <a:buFont typeface="Trebuchet MS"/>
              <a:buNone/>
            </a:pPr>
            <a:r>
              <a:rPr lang="ar-JO"/>
              <a:t>مدى الوعي البيئي لدى المجتمع المحيط</a:t>
            </a:r>
            <a:endParaRPr/>
          </a:p>
        </p:txBody>
      </p:sp>
      <p:sp>
        <p:nvSpPr>
          <p:cNvPr id="197" name="Google Shape;197;p7"/>
          <p:cNvSpPr txBox="1"/>
          <p:nvPr>
            <p:ph idx="1" type="body"/>
          </p:nvPr>
        </p:nvSpPr>
        <p:spPr>
          <a:xfrm>
            <a:off x="10559470" y="3882181"/>
            <a:ext cx="184731" cy="830997"/>
          </a:xfrm>
          <a:prstGeom prst="rect">
            <a:avLst/>
          </a:prstGeom>
          <a:solidFill>
            <a:srgbClr val="FFFFFF"/>
          </a:solidFill>
          <a:ln>
            <a:noFill/>
          </a:ln>
        </p:spPr>
        <p:txBody>
          <a:bodyPr anchorCtr="0" anchor="ctr" bIns="45700" lIns="91425" spcFirstLastPara="1" rIns="91425" wrap="square" tIns="45700">
            <a:spAutoFit/>
          </a:bodyPr>
          <a:lstStyle/>
          <a:p>
            <a:pPr indent="0" lvl="0" marL="0" marR="0" rtl="1" algn="r">
              <a:lnSpc>
                <a:spcPct val="100000"/>
              </a:lnSpc>
              <a:spcBef>
                <a:spcPts val="0"/>
              </a:spcBef>
              <a:spcAft>
                <a:spcPts val="0"/>
              </a:spcAft>
              <a:buClr>
                <a:schemeClr val="dk1"/>
              </a:buClr>
              <a:buSzPts val="2400"/>
              <a:buFont typeface="Trebuchet MS"/>
              <a:buNone/>
            </a:pPr>
            <a:br>
              <a:rPr b="0" i="0" lang="ar-JO" sz="2400" u="none" cap="none" strike="noStrike">
                <a:solidFill>
                  <a:schemeClr val="dk1"/>
                </a:solidFill>
              </a:rPr>
            </a:br>
            <a:endParaRPr b="0" i="0" sz="2400" u="none" cap="none" strike="noStrike">
              <a:solidFill>
                <a:schemeClr val="dk1"/>
              </a:solidFill>
              <a:latin typeface="Arial"/>
              <a:ea typeface="Arial"/>
              <a:cs typeface="Arial"/>
              <a:sym typeface="Arial"/>
            </a:endParaRPr>
          </a:p>
        </p:txBody>
      </p:sp>
      <p:sp>
        <p:nvSpPr>
          <p:cNvPr id="198" name="Google Shape;198;p7"/>
          <p:cNvSpPr/>
          <p:nvPr/>
        </p:nvSpPr>
        <p:spPr>
          <a:xfrm>
            <a:off x="1107831" y="2066193"/>
            <a:ext cx="8036169" cy="313932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0" i="0" lang="ar-JO" sz="1800" u="none" cap="none" strike="noStrike">
                <a:solidFill>
                  <a:schemeClr val="dk1"/>
                </a:solidFill>
                <a:latin typeface="Trebuchet MS"/>
                <a:ea typeface="Trebuchet MS"/>
                <a:cs typeface="Trebuchet MS"/>
                <a:sym typeface="Trebuchet MS"/>
              </a:rPr>
              <a:t>الوعي البيئي هو الادراك لدى أفراد المجتمع بأهمية المحافظة على البيئة ومنع</a:t>
            </a:r>
            <a:endParaRPr b="0" i="0" sz="1800" u="none" cap="none" strike="noStrike">
              <a:solidFill>
                <a:schemeClr val="dk1"/>
              </a:solidFill>
              <a:latin typeface="Trebuchet MS"/>
              <a:ea typeface="Trebuchet MS"/>
              <a:cs typeface="Trebuchet MS"/>
              <a:sym typeface="Trebuchet MS"/>
            </a:endParaRPr>
          </a:p>
          <a:p>
            <a:pPr indent="0" lvl="0" marL="0" marR="0" rtl="1" algn="r">
              <a:spcBef>
                <a:spcPts val="0"/>
              </a:spcBef>
              <a:spcAft>
                <a:spcPts val="0"/>
              </a:spcAft>
              <a:buNone/>
            </a:pPr>
            <a:r>
              <a:rPr b="0" i="0" lang="ar-JO" sz="1800" u="none" cap="none" strike="noStrike">
                <a:solidFill>
                  <a:schemeClr val="dk1"/>
                </a:solidFill>
                <a:latin typeface="Trebuchet MS"/>
                <a:ea typeface="Trebuchet MS"/>
                <a:cs typeface="Trebuchet MS"/>
                <a:sym typeface="Trebuchet MS"/>
              </a:rPr>
              <a:t>تلوثها وترشيد استخدام مواردها من أجل سلامة وصحة الفرد والمجتمع.</a:t>
            </a:r>
            <a:endParaRPr b="0" i="0" sz="1800" u="none" cap="none" strike="noStrike">
              <a:solidFill>
                <a:schemeClr val="dk1"/>
              </a:solidFill>
              <a:latin typeface="Trebuchet MS"/>
              <a:ea typeface="Trebuchet MS"/>
              <a:cs typeface="Trebuchet MS"/>
              <a:sym typeface="Trebuchet MS"/>
            </a:endParaRPr>
          </a:p>
          <a:p>
            <a:pPr indent="0" lvl="0" marL="0" marR="0" rtl="1" algn="r">
              <a:spcBef>
                <a:spcPts val="0"/>
              </a:spcBef>
              <a:spcAft>
                <a:spcPts val="0"/>
              </a:spcAft>
              <a:buNone/>
            </a:pPr>
            <a:r>
              <a:rPr b="0" i="0" lang="ar-JO" sz="1800" u="none" cap="none" strike="noStrike">
                <a:solidFill>
                  <a:schemeClr val="dk1"/>
                </a:solidFill>
                <a:latin typeface="Trebuchet MS"/>
                <a:ea typeface="Trebuchet MS"/>
                <a:cs typeface="Trebuchet MS"/>
                <a:sym typeface="Trebuchet MS"/>
              </a:rPr>
              <a:t>نشوء الوعي البيئي يسهم في تنمية السلوك الحضاري للمواطنين.</a:t>
            </a:r>
            <a:endParaRPr b="0" i="0" sz="1800" u="none" cap="none" strike="noStrike">
              <a:solidFill>
                <a:schemeClr val="dk1"/>
              </a:solidFill>
              <a:latin typeface="Trebuchet MS"/>
              <a:ea typeface="Trebuchet MS"/>
              <a:cs typeface="Trebuchet MS"/>
              <a:sym typeface="Trebuchet MS"/>
            </a:endParaRPr>
          </a:p>
          <a:p>
            <a:pPr indent="0" lvl="0" marL="0" marR="0" rtl="1" algn="r">
              <a:spcBef>
                <a:spcPts val="0"/>
              </a:spcBef>
              <a:spcAft>
                <a:spcPts val="0"/>
              </a:spcAft>
              <a:buNone/>
            </a:pPr>
            <a:r>
              <a:rPr b="0" i="0" lang="ar-JO" sz="1800" u="none" cap="none" strike="noStrike">
                <a:solidFill>
                  <a:schemeClr val="dk1"/>
                </a:solidFill>
                <a:latin typeface="Trebuchet MS"/>
                <a:ea typeface="Trebuchet MS"/>
                <a:cs typeface="Trebuchet MS"/>
                <a:sym typeface="Trebuchet MS"/>
              </a:rPr>
              <a:t>وفي الأردن وزارة البيئة هي الوزارة المعنية في حماية عناصر البيئة والمحافظة</a:t>
            </a:r>
            <a:endParaRPr b="0" i="0" sz="1800" u="none" cap="none" strike="noStrike">
              <a:solidFill>
                <a:schemeClr val="dk1"/>
              </a:solidFill>
              <a:latin typeface="Trebuchet MS"/>
              <a:ea typeface="Trebuchet MS"/>
              <a:cs typeface="Trebuchet MS"/>
              <a:sym typeface="Trebuchet MS"/>
            </a:endParaRPr>
          </a:p>
          <a:p>
            <a:pPr indent="0" lvl="0" marL="0" marR="0" rtl="1" algn="r">
              <a:spcBef>
                <a:spcPts val="0"/>
              </a:spcBef>
              <a:spcAft>
                <a:spcPts val="0"/>
              </a:spcAft>
              <a:buNone/>
            </a:pPr>
            <a:r>
              <a:rPr b="0" i="0" lang="ar-JO" sz="1800" u="none" cap="none" strike="noStrike">
                <a:solidFill>
                  <a:schemeClr val="dk1"/>
                </a:solidFill>
                <a:latin typeface="Trebuchet MS"/>
                <a:ea typeface="Trebuchet MS"/>
                <a:cs typeface="Trebuchet MS"/>
                <a:sym typeface="Trebuchet MS"/>
              </a:rPr>
              <a:t>على الموارد الطبيعية ورفع مستوى الثقافة في مجال الوعي البيئي للمواطنين.</a:t>
            </a:r>
            <a:endParaRPr b="0" i="0" sz="1800" u="none" cap="none" strike="noStrike">
              <a:solidFill>
                <a:schemeClr val="dk1"/>
              </a:solidFill>
              <a:latin typeface="Trebuchet MS"/>
              <a:ea typeface="Trebuchet MS"/>
              <a:cs typeface="Trebuchet MS"/>
              <a:sym typeface="Trebuchet MS"/>
            </a:endParaRPr>
          </a:p>
          <a:p>
            <a:pPr indent="0" lvl="0" marL="0" marR="0" rtl="1" algn="r">
              <a:spcBef>
                <a:spcPts val="0"/>
              </a:spcBef>
              <a:spcAft>
                <a:spcPts val="0"/>
              </a:spcAft>
              <a:buNone/>
            </a:pPr>
            <a:r>
              <a:rPr b="0" i="0" lang="ar-JO" sz="1800" u="none" cap="none" strike="noStrike">
                <a:solidFill>
                  <a:schemeClr val="dk1"/>
                </a:solidFill>
                <a:latin typeface="Trebuchet MS"/>
                <a:ea typeface="Trebuchet MS"/>
                <a:cs typeface="Trebuchet MS"/>
                <a:sym typeface="Trebuchet MS"/>
              </a:rPr>
              <a:t>بالاستبيان القادم نكشف عن اهمية الوعي و مستوى وجوده.</a:t>
            </a:r>
            <a:endParaRPr b="0" i="0" sz="1800" u="none" cap="none" strike="noStrike">
              <a:solidFill>
                <a:schemeClr val="dk1"/>
              </a:solidFill>
              <a:latin typeface="Trebuchet MS"/>
              <a:ea typeface="Trebuchet MS"/>
              <a:cs typeface="Trebuchet MS"/>
              <a:sym typeface="Trebuchet MS"/>
            </a:endParaRPr>
          </a:p>
          <a:p>
            <a:pPr indent="0" lvl="0" marL="0" marR="0" rtl="1" algn="r">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0" lvl="0" marL="0" marR="0" rtl="1" algn="r">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0" lvl="0" marL="0" marR="0" rtl="1" algn="r">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0" lvl="0" marL="0" marR="0" rtl="1" algn="r">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a:p>
            <a:pPr indent="0" lvl="0" marL="0" marR="0" rtl="1" algn="r">
              <a:spcBef>
                <a:spcPts val="0"/>
              </a:spcBef>
              <a:spcAft>
                <a:spcPts val="0"/>
              </a:spcAft>
              <a:buNone/>
            </a:pPr>
            <a:r>
              <a:t/>
            </a:r>
            <a:endParaRPr b="0" i="0" sz="1800" u="none" cap="none" strike="noStrike">
              <a:solidFill>
                <a:schemeClr val="dk1"/>
              </a:solidFill>
              <a:latin typeface="Trebuchet MS"/>
              <a:ea typeface="Trebuchet MS"/>
              <a:cs typeface="Trebuchet MS"/>
              <a:sym typeface="Trebuchet MS"/>
            </a:endParaRPr>
          </a:p>
        </p:txBody>
      </p:sp>
      <p:pic>
        <p:nvPicPr>
          <p:cNvPr descr="المفهوم الفلسفي للوعي البيئي ودور المرأة في الحفاظ على البيئة" id="199" name="Google Shape;199;p7"/>
          <p:cNvPicPr preferRelativeResize="0"/>
          <p:nvPr/>
        </p:nvPicPr>
        <p:blipFill rotWithShape="1">
          <a:blip r:embed="rId3">
            <a:alphaModFix/>
          </a:blip>
          <a:srcRect b="0" l="0" r="0" t="0"/>
          <a:stretch/>
        </p:blipFill>
        <p:spPr>
          <a:xfrm>
            <a:off x="4248150" y="4120225"/>
            <a:ext cx="3023089" cy="217057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pic>
        <p:nvPicPr>
          <p:cNvPr id="204" name="Google Shape;204;g247bd2bf17c_0_0"/>
          <p:cNvPicPr preferRelativeResize="0"/>
          <p:nvPr/>
        </p:nvPicPr>
        <p:blipFill>
          <a:blip r:embed="rId3">
            <a:alphaModFix/>
          </a:blip>
          <a:stretch>
            <a:fillRect/>
          </a:stretch>
        </p:blipFill>
        <p:spPr>
          <a:xfrm>
            <a:off x="703525" y="563974"/>
            <a:ext cx="8575825" cy="51546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g247bd2bf17c_0_7"/>
          <p:cNvPicPr preferRelativeResize="0"/>
          <p:nvPr/>
        </p:nvPicPr>
        <p:blipFill>
          <a:blip r:embed="rId3">
            <a:alphaModFix/>
          </a:blip>
          <a:stretch>
            <a:fillRect/>
          </a:stretch>
        </p:blipFill>
        <p:spPr>
          <a:xfrm>
            <a:off x="365475" y="410375"/>
            <a:ext cx="8943350" cy="55294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Facet">
  <a:themeElements>
    <a:clrScheme name="Facet">
      <a:dk1>
        <a:srgbClr val="000000"/>
      </a:dk1>
      <a:lt1>
        <a:srgbClr val="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2023-05-05T10:38:44Z</dcterms:created>
  <dc:creator>mjsahouri@outlook.com</dc:creator>
</cp:coreProperties>
</file>