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8qRKhmoIoWjgS26JcLzO5lFqoUN5cYKw/view?usp=drivesdk" TargetMode="External"/><Relationship Id="rId2" Type="http://schemas.openxmlformats.org/officeDocument/2006/relationships/hyperlink" Target="https://drive.google.com/file/d/18pqOAW7UJsRxXHoe6HAeWLnRHGX1SaiF/view?usp=drivesd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139CD-8998-4AA8-8DDD-7C5C7C479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2" y="1122363"/>
            <a:ext cx="9143998" cy="2387600"/>
          </a:xfrm>
        </p:spPr>
        <p:txBody>
          <a:bodyPr>
            <a:normAutofit/>
          </a:bodyPr>
          <a:lstStyle/>
          <a:p>
            <a:pPr algn="r"/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رحلة ساحرة في المواقع السياحية للبحر الميت</a:t>
            </a:r>
            <a:b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endParaRPr lang="en-US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0472DB-C03D-4F99-BAC5-EBBD9DDC23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3429000"/>
            <a:ext cx="8791575" cy="1828800"/>
          </a:xfrm>
        </p:spPr>
        <p:txBody>
          <a:bodyPr>
            <a:normAutofit/>
          </a:bodyPr>
          <a:lstStyle/>
          <a:p>
            <a:pPr algn="r"/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عمل الطالب: أندريه ديرديريان </a:t>
            </a:r>
          </a:p>
          <a:p>
            <a:pPr algn="r"/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الصف الخامس ز</a:t>
            </a:r>
            <a:endParaRPr lang="en-US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48630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6A7F6-4074-4197-9170-0AA6C02C1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JO" sz="1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المناظر الطبيعية المذهلة</a:t>
            </a:r>
            <a:endParaRPr lang="en-US" sz="18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A0332-9D87-44AF-921C-4DA6D966D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1026" y="1736034"/>
            <a:ext cx="6316385" cy="2054087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تتميز المواقع السياحية في البحر الميت بالمناظر الطبيعية المذهلة التي تجذب السياح من جميع أنحاء العالم. يتميز البحر الميت بمناظر خلابة للغاية. حيث تتدفق المياه الزرقاء الصافية و يحيط بها الجبال الخضراء كما يوجد في البحر الميت العديد من المناطق الطبيعية الجميلة مثل الجبال الشاهقة و الوديان العميقة و الأودية المنخفضة التي تضفي جمالا فريدا على المنطقة.</a:t>
            </a:r>
            <a:endParaRPr lang="en-US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EFC3BEA3-D49E-42DE-A909-C1A1C17A9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28" y="2219807"/>
            <a:ext cx="3783005" cy="314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33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D30EE-C17D-40BE-83FB-86EF9ADCC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JO" sz="1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مياه البحر الميت الفريدة</a:t>
            </a:r>
            <a:endParaRPr lang="en-US" sz="18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BD16F-4DE3-4DB5-B3FA-502F2006B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4661" y="1825418"/>
            <a:ext cx="9019828" cy="169966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تعتبر مياه البحر الميت فريدة من نوعها في العالم. حيث تتميز بارتفاع نسبة الملح الى مستوى المياه العادية بشكل كبير. و تفيد هذه الخاصية في علاج العديد من الأمراض الجلية و التنفسية و الروماتيزمية.</a:t>
            </a:r>
          </a:p>
          <a:p>
            <a:pPr marL="0" indent="0" algn="r">
              <a:buNone/>
            </a:pP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تجذب مياه البحر الميت السياح من جميع أنحاء العالم للتمتع بفوائدها الصحية، كما تتيح الفرصة لهم للقيام بالأنشطة المائية المختلفة مثل السباحة و ركوب الزوارق. </a:t>
            </a:r>
            <a:endParaRPr lang="en-US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21EAB0-660D-4A0E-82C6-DD10D9BB1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3" y="3264970"/>
            <a:ext cx="3771900" cy="299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7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A203E-842B-41F9-8598-7BD770190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JO" sz="1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الحرف التقليدية</a:t>
            </a:r>
            <a:endParaRPr lang="en-US" sz="18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A3E37-9208-4AAD-A9E7-62629AEDD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1096" y="1658143"/>
            <a:ext cx="7575341" cy="156382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تشتهر الماقع السياحية في البحر الميت بالحرف التقليدية الجميلة التي يصنعها السكان المحليون. و تشمل هذه الحرف السجاد و التطريز و الخزف و الأعمال اليدوية الأخرى.</a:t>
            </a:r>
          </a:p>
          <a:p>
            <a:pPr marL="0" indent="0" algn="r">
              <a:buNone/>
            </a:pP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تعد هذه الحرف فرصة رائعة للسياح لاكتشاف الثقافة المحلية و التعرف على مهارات الحرفيين المحليين، كما يمكنهم شراء بعض الهدايا التذكارية الجميلة للأصدقاء و العائلة.</a:t>
            </a:r>
            <a:endParaRPr lang="en-US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EDC01B-26CB-4B2E-8EBD-DBAF731AB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563" y="3636031"/>
            <a:ext cx="3743325" cy="274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048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0A707-F8C6-4AAD-99CE-CBE9A01AD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JO" sz="1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المنتجعات الفاخرة</a:t>
            </a:r>
            <a:endParaRPr lang="en-US" sz="18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9CD1A-6714-4707-8FDB-FBAAD4204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0357" y="1918183"/>
            <a:ext cx="9905999" cy="3541714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توجد في الموافع السياحية في البحر الميت العديد من المنتجعات الفاخرة التي توفر للزوار تجربة فريدة من نوعها. تتميز هذه المنتجعات بالرفاهية و الفخامة و توفر العديد من الخدمات و الأنشطة الترفيهية. تشتهر هذه المنتجعات بعلاجات السبا و العلاجات الطبيعية التي تستخدم المواد الطبيعية المحلية مثل الملح و الطين و الأعشاب. كما توفر هذه المنتجهات فرصة للتمتع بالشواطىء الجميلة و المسابح و المطاعم الراقية. </a:t>
            </a:r>
            <a:endParaRPr lang="en-US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1BE5F7-1E64-46AE-8F20-836561972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8793" y="3429000"/>
            <a:ext cx="375285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63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615C2-45E1-4850-A2AA-293ED9DEE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JO" sz="1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التاريخ و الثقافة</a:t>
            </a:r>
            <a:endParaRPr lang="en-US" sz="18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B1E9C-8F11-4B26-86FA-2242C78BC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7339" y="1745904"/>
            <a:ext cx="8980072" cy="147857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JO" sz="1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تحتوي المواقع السياحية في البحر الميت عللى العديد من المواقع الثقافية و التاريخية التي تعود الى آلاف السنين. يمكن للزوار زيارة مواقع سياحية التي تتيح لهم فرصة لاكتشاف التاريخ و الثقافة الغنية للمنطقة، كما يمكنهم التعرف على حضارات مختلفة و التمتع بالمناظر الطبيعية الخلابة بنقس الوقت.</a:t>
            </a:r>
            <a:endParaRPr lang="en-US" sz="1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CC9ABA-2817-4FFA-A80F-0F2AA066B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6561" y="3429000"/>
            <a:ext cx="3695700" cy="319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460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5AB27-063F-4636-83F3-A85602690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0F222-9257-4DBE-A2D3-CB551CBA8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https://drive.google.com/file/d/18pqOAW7UJsRxXHoe6HAeWLnRHGX1SaiF/view?usp=drivesdk</a:t>
            </a:r>
            <a:endParaRPr lang="en-US" dirty="0"/>
          </a:p>
          <a:p>
            <a:r>
              <a:rPr lang="en-US">
                <a:hlinkClick r:id="rId3"/>
              </a:rPr>
              <a:t>https://drive.google.com/file/d/18qRKhmoIoWjgS26JcLzO5lFqoUN5cYKw/view?usp=drivesdk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593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1346</TotalTime>
  <Words>364</Words>
  <Application>Microsoft Office PowerPoint</Application>
  <PresentationFormat>Widescreen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Simplified Arabic</vt:lpstr>
      <vt:lpstr>Trebuchet MS</vt:lpstr>
      <vt:lpstr>Tw Cen MT</vt:lpstr>
      <vt:lpstr>Circuit</vt:lpstr>
      <vt:lpstr>رحلة ساحرة في المواقع السياحية للبحر الميت </vt:lpstr>
      <vt:lpstr>المناظر الطبيعية المذهلة</vt:lpstr>
      <vt:lpstr>مياه البحر الميت الفريدة</vt:lpstr>
      <vt:lpstr>الحرف التقليدية</vt:lpstr>
      <vt:lpstr>المنتجعات الفاخرة</vt:lpstr>
      <vt:lpstr>التاريخ و الثقافة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رحلة ساحرة في المواقع السياحية للبحر الميت </dc:title>
  <dc:creator>N.Mousa</dc:creator>
  <cp:lastModifiedBy>N.Mousa</cp:lastModifiedBy>
  <cp:revision>22</cp:revision>
  <dcterms:created xsi:type="dcterms:W3CDTF">2023-05-29T17:54:43Z</dcterms:created>
  <dcterms:modified xsi:type="dcterms:W3CDTF">2023-05-30T16:26:35Z</dcterms:modified>
</cp:coreProperties>
</file>