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6" r:id="rId1"/>
  </p:sldMasterIdLst>
  <p:notesMasterIdLst>
    <p:notesMasterId r:id="rId8"/>
  </p:notesMasterIdLst>
  <p:sldIdLst>
    <p:sldId id="256" r:id="rId2"/>
    <p:sldId id="311" r:id="rId3"/>
    <p:sldId id="317" r:id="rId4"/>
    <p:sldId id="313" r:id="rId5"/>
    <p:sldId id="315" r:id="rId6"/>
    <p:sldId id="316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</p:embeddedFont>
    <p:embeddedFont>
      <p:font typeface="Helvetica Neue" panose="020B0604020202020204" charset="0"/>
      <p:regular r:id="rId11"/>
      <p:bold r:id="rId12"/>
      <p:italic r:id="rId13"/>
      <p:boldItalic r:id="rId14"/>
    </p:embeddedFont>
    <p:embeddedFont>
      <p:font typeface="Lato Light" panose="020F0502020204030203" pitchFamily="34" charset="0"/>
      <p:regular r:id="rId15"/>
      <p:bold r:id="rId16"/>
      <p:italic r:id="rId17"/>
      <p:boldItalic r:id="rId18"/>
    </p:embeddedFont>
    <p:embeddedFont>
      <p:font typeface="Simplified Arabic" panose="02020603050405020304" pitchFamily="18" charset="-78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370"/>
    <a:srgbClr val="336699"/>
    <a:srgbClr val="008080"/>
    <a:srgbClr val="0066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237F52-26C0-4FFC-A9A4-FA0EE3C8D5CA}">
  <a:tblStyle styleId="{8D237F52-26C0-4FFC-A9A4-FA0EE3C8D5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7685" autoAdjust="0"/>
  </p:normalViewPr>
  <p:slideViewPr>
    <p:cSldViewPr snapToGrid="0">
      <p:cViewPr>
        <p:scale>
          <a:sx n="75" d="100"/>
          <a:sy n="75" d="100"/>
        </p:scale>
        <p:origin x="902" y="82"/>
      </p:cViewPr>
      <p:guideLst>
        <p:guide pos="384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334964" y="4428409"/>
            <a:ext cx="11522074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334964" y="5565268"/>
            <a:ext cx="8460000" cy="28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/>
            </a:lvl1pPr>
            <a:lvl2pPr lvl="1"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34963" y="3903078"/>
            <a:ext cx="115236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3"/>
              </a:gs>
              <a:gs pos="646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70000" marR="0" lvl="0" indent="-1684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334963" y="6242843"/>
            <a:ext cx="8459999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cap="none"/>
            </a:lvl1pPr>
            <a:lvl2pPr marL="914400" lvl="1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cap="none"/>
            </a:lvl2pPr>
            <a:lvl3pPr marL="1371600" lvl="2" indent="-2286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3pPr>
            <a:lvl4pPr marL="1828800" lvl="3" indent="-2286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4pPr>
            <a:lvl5pPr marL="2286000" lvl="4" indent="-2286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5pPr>
            <a:lvl6pPr marL="2743200" lvl="5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335000" y="333377"/>
            <a:ext cx="11523600" cy="356970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txBody>
          <a:bodyPr spcFirstLastPara="1" wrap="square" lIns="72000" tIns="7200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_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644769" y="188639"/>
            <a:ext cx="109023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1014700" y="6491816"/>
            <a:ext cx="5316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627631" y="1374069"/>
            <a:ext cx="10919700" cy="51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 sz="2700" b="1">
                <a:solidFill>
                  <a:srgbClr val="AA1E2D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2"/>
          </p:nvPr>
        </p:nvSpPr>
        <p:spPr>
          <a:xfrm>
            <a:off x="644738" y="1890375"/>
            <a:ext cx="10902300" cy="44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1200"/>
              </a:spcBef>
              <a:spcAft>
                <a:spcPts val="0"/>
              </a:spcAft>
              <a:buClr>
                <a:srgbClr val="AA1E2D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1pPr>
            <a:lvl2pPr marL="914400" lvl="1" indent="-361950" rtl="0">
              <a:spcBef>
                <a:spcPts val="600"/>
              </a:spcBef>
              <a:spcAft>
                <a:spcPts val="0"/>
              </a:spcAft>
              <a:buClr>
                <a:srgbClr val="AA1E2D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400"/>
              </a:spcBef>
              <a:spcAft>
                <a:spcPts val="0"/>
              </a:spcAft>
              <a:buClr>
                <a:srgbClr val="AA1E2D"/>
              </a:buClr>
              <a:buSzPts val="1900"/>
              <a:buChar char="■"/>
              <a:defRPr sz="19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marL="2286000" lvl="4" indent="-32385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500"/>
              <a:buChar char="○"/>
              <a:defRPr sz="1500">
                <a:solidFill>
                  <a:schemeClr val="dk1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>
  <p:cSld name="Title and Content_5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644769" y="188639"/>
            <a:ext cx="109023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11014700" y="6491816"/>
            <a:ext cx="5316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627631" y="1374069"/>
            <a:ext cx="10919700" cy="51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 sz="2700" b="1">
                <a:solidFill>
                  <a:srgbClr val="AA1E2D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644738" y="1890375"/>
            <a:ext cx="10902300" cy="44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1200"/>
              </a:spcBef>
              <a:spcAft>
                <a:spcPts val="0"/>
              </a:spcAft>
              <a:buClr>
                <a:srgbClr val="AA1E2D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1pPr>
            <a:lvl2pPr marL="914400" lvl="1" indent="-361950" rtl="0">
              <a:spcBef>
                <a:spcPts val="600"/>
              </a:spcBef>
              <a:spcAft>
                <a:spcPts val="0"/>
              </a:spcAft>
              <a:buClr>
                <a:srgbClr val="AA1E2D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400"/>
              </a:spcBef>
              <a:spcAft>
                <a:spcPts val="0"/>
              </a:spcAft>
              <a:buClr>
                <a:srgbClr val="AA1E2D"/>
              </a:buClr>
              <a:buSzPts val="1900"/>
              <a:buChar char="■"/>
              <a:defRPr sz="19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marL="2286000" lvl="4" indent="-32385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500"/>
              <a:buChar char="○"/>
              <a:defRPr sz="1500">
                <a:solidFill>
                  <a:schemeClr val="dk1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644769" y="188639"/>
            <a:ext cx="109023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11014700" y="6491816"/>
            <a:ext cx="5316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627631" y="1374069"/>
            <a:ext cx="10919700" cy="51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 sz="2700" b="1">
                <a:solidFill>
                  <a:srgbClr val="AA1E2D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2"/>
          </p:nvPr>
        </p:nvSpPr>
        <p:spPr>
          <a:xfrm>
            <a:off x="644738" y="1890375"/>
            <a:ext cx="10902300" cy="44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1200"/>
              </a:spcBef>
              <a:spcAft>
                <a:spcPts val="0"/>
              </a:spcAft>
              <a:buClr>
                <a:srgbClr val="AA1E2D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1pPr>
            <a:lvl2pPr marL="914400" lvl="1" indent="-361950" rtl="0">
              <a:spcBef>
                <a:spcPts val="600"/>
              </a:spcBef>
              <a:spcAft>
                <a:spcPts val="0"/>
              </a:spcAft>
              <a:buClr>
                <a:srgbClr val="AA1E2D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400"/>
              </a:spcBef>
              <a:spcAft>
                <a:spcPts val="0"/>
              </a:spcAft>
              <a:buClr>
                <a:srgbClr val="AA1E2D"/>
              </a:buClr>
              <a:buSzPts val="1900"/>
              <a:buChar char="■"/>
              <a:defRPr sz="19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marL="2286000" lvl="4" indent="-32385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500"/>
              <a:buChar char="○"/>
              <a:defRPr sz="1500">
                <a:solidFill>
                  <a:schemeClr val="dk1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6">
  <p:cSld name="Title and Content_6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644769" y="188639"/>
            <a:ext cx="109023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11014700" y="6491816"/>
            <a:ext cx="5316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1"/>
          </p:nvPr>
        </p:nvSpPr>
        <p:spPr>
          <a:xfrm>
            <a:off x="627631" y="1374069"/>
            <a:ext cx="10919700" cy="51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 sz="2700" b="1">
                <a:solidFill>
                  <a:srgbClr val="AA1E2D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2"/>
          </p:nvPr>
        </p:nvSpPr>
        <p:spPr>
          <a:xfrm>
            <a:off x="644738" y="1890375"/>
            <a:ext cx="10902300" cy="44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1200"/>
              </a:spcBef>
              <a:spcAft>
                <a:spcPts val="0"/>
              </a:spcAft>
              <a:buClr>
                <a:srgbClr val="AA1E2D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1pPr>
            <a:lvl2pPr marL="914400" lvl="1" indent="-361950" rtl="0">
              <a:spcBef>
                <a:spcPts val="600"/>
              </a:spcBef>
              <a:spcAft>
                <a:spcPts val="0"/>
              </a:spcAft>
              <a:buClr>
                <a:srgbClr val="AA1E2D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400"/>
              </a:spcBef>
              <a:spcAft>
                <a:spcPts val="0"/>
              </a:spcAft>
              <a:buClr>
                <a:srgbClr val="AA1E2D"/>
              </a:buClr>
              <a:buSzPts val="1900"/>
              <a:buChar char="■"/>
              <a:defRPr sz="19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800"/>
              <a:buChar char="●"/>
              <a:defRPr>
                <a:solidFill>
                  <a:schemeClr val="dk1"/>
                </a:solidFill>
              </a:defRPr>
            </a:lvl4pPr>
            <a:lvl5pPr marL="2286000" lvl="4" indent="-323850" rtl="0">
              <a:spcBef>
                <a:spcPts val="200"/>
              </a:spcBef>
              <a:spcAft>
                <a:spcPts val="0"/>
              </a:spcAft>
              <a:buClr>
                <a:srgbClr val="AA1E2D"/>
              </a:buClr>
              <a:buSzPts val="1500"/>
              <a:buChar char="○"/>
              <a:defRPr sz="1500">
                <a:solidFill>
                  <a:schemeClr val="dk1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03 B">
  <p:cSld name="Bullets 03 B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0" y="0"/>
            <a:ext cx="12192000" cy="126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425450" y="1576169"/>
            <a:ext cx="113412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/>
            </a:lvl1pPr>
            <a:lvl2pPr marL="914400" lvl="1" indent="-22860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2200"/>
              <a:buNone/>
              <a:defRPr/>
            </a:lvl2pPr>
            <a:lvl3pPr marL="1371600" lvl="2" indent="-35560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2000"/>
              <a:buChar char="▶"/>
              <a:defRPr/>
            </a:lvl3pPr>
            <a:lvl4pPr marL="1828800" lvl="3" indent="-34290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3020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26180" y="412718"/>
            <a:ext cx="113403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19"/>
          <p:cNvGrpSpPr/>
          <p:nvPr/>
        </p:nvGrpSpPr>
        <p:grpSpPr>
          <a:xfrm>
            <a:off x="10416063" y="6352141"/>
            <a:ext cx="1349456" cy="226694"/>
            <a:chOff x="0" y="2403295"/>
            <a:chExt cx="12190208" cy="2047825"/>
          </a:xfrm>
        </p:grpSpPr>
        <p:sp>
          <p:nvSpPr>
            <p:cNvPr id="101" name="Google Shape;101;p19"/>
            <p:cNvSpPr/>
            <p:nvPr/>
          </p:nvSpPr>
          <p:spPr>
            <a:xfrm>
              <a:off x="2372109" y="3074258"/>
              <a:ext cx="9818099" cy="1376862"/>
            </a:xfrm>
            <a:custGeom>
              <a:avLst/>
              <a:gdLst/>
              <a:ahLst/>
              <a:cxnLst/>
              <a:rect l="l" t="t" r="r" b="b"/>
              <a:pathLst>
                <a:path w="9818099" h="1376862" extrusionOk="0">
                  <a:moveTo>
                    <a:pt x="8349863" y="120039"/>
                  </a:moveTo>
                  <a:cubicBezTo>
                    <a:pt x="8349863" y="51957"/>
                    <a:pt x="8404507" y="0"/>
                    <a:pt x="8468110" y="0"/>
                  </a:cubicBezTo>
                  <a:cubicBezTo>
                    <a:pt x="8536191" y="0"/>
                    <a:pt x="8589044" y="51957"/>
                    <a:pt x="8589044" y="120039"/>
                  </a:cubicBezTo>
                  <a:cubicBezTo>
                    <a:pt x="8589044" y="185433"/>
                    <a:pt x="8536191" y="237390"/>
                    <a:pt x="8468110" y="237390"/>
                  </a:cubicBezTo>
                  <a:cubicBezTo>
                    <a:pt x="8405403" y="237390"/>
                    <a:pt x="8349863" y="185433"/>
                    <a:pt x="8349863" y="120039"/>
                  </a:cubicBezTo>
                  <a:moveTo>
                    <a:pt x="0" y="65394"/>
                  </a:moveTo>
                  <a:lnTo>
                    <a:pt x="214995" y="65394"/>
                  </a:lnTo>
                  <a:lnTo>
                    <a:pt x="214995" y="848334"/>
                  </a:lnTo>
                  <a:lnTo>
                    <a:pt x="600194" y="848334"/>
                  </a:lnTo>
                  <a:lnTo>
                    <a:pt x="600194" y="1046308"/>
                  </a:lnTo>
                  <a:lnTo>
                    <a:pt x="0" y="1046308"/>
                  </a:lnTo>
                  <a:lnTo>
                    <a:pt x="0" y="65394"/>
                  </a:lnTo>
                  <a:close/>
                  <a:moveTo>
                    <a:pt x="1022121" y="324284"/>
                  </a:moveTo>
                  <a:cubicBezTo>
                    <a:pt x="1129619" y="324284"/>
                    <a:pt x="1213825" y="369074"/>
                    <a:pt x="1234429" y="431781"/>
                  </a:cubicBezTo>
                  <a:lnTo>
                    <a:pt x="1234429" y="337721"/>
                  </a:lnTo>
                  <a:lnTo>
                    <a:pt x="1444049" y="337721"/>
                  </a:lnTo>
                  <a:lnTo>
                    <a:pt x="1444049" y="1048100"/>
                  </a:lnTo>
                  <a:lnTo>
                    <a:pt x="1234429" y="1048100"/>
                  </a:lnTo>
                  <a:lnTo>
                    <a:pt x="1234429" y="954040"/>
                  </a:lnTo>
                  <a:cubicBezTo>
                    <a:pt x="1213825" y="1014059"/>
                    <a:pt x="1129619" y="1058850"/>
                    <a:pt x="1022121" y="1058850"/>
                  </a:cubicBezTo>
                  <a:cubicBezTo>
                    <a:pt x="815189" y="1058850"/>
                    <a:pt x="668276" y="907457"/>
                    <a:pt x="668276" y="693358"/>
                  </a:cubicBezTo>
                  <a:cubicBezTo>
                    <a:pt x="668276" y="482843"/>
                    <a:pt x="820564" y="324284"/>
                    <a:pt x="1022121" y="324284"/>
                  </a:cubicBezTo>
                  <a:moveTo>
                    <a:pt x="1061537" y="869833"/>
                  </a:moveTo>
                  <a:cubicBezTo>
                    <a:pt x="1166347" y="869833"/>
                    <a:pt x="1247866" y="793689"/>
                    <a:pt x="1247866" y="692463"/>
                  </a:cubicBezTo>
                  <a:cubicBezTo>
                    <a:pt x="1247866" y="590340"/>
                    <a:pt x="1166347" y="515092"/>
                    <a:pt x="1061537" y="515092"/>
                  </a:cubicBezTo>
                  <a:cubicBezTo>
                    <a:pt x="959415" y="515092"/>
                    <a:pt x="880583" y="591236"/>
                    <a:pt x="880583" y="692463"/>
                  </a:cubicBezTo>
                  <a:cubicBezTo>
                    <a:pt x="880583" y="793689"/>
                    <a:pt x="959415" y="869833"/>
                    <a:pt x="1061537" y="869833"/>
                  </a:cubicBezTo>
                  <a:moveTo>
                    <a:pt x="1667106" y="511509"/>
                  </a:moveTo>
                  <a:lnTo>
                    <a:pt x="1564984" y="511509"/>
                  </a:lnTo>
                  <a:lnTo>
                    <a:pt x="1564984" y="336825"/>
                  </a:lnTo>
                  <a:lnTo>
                    <a:pt x="1667106" y="336825"/>
                  </a:lnTo>
                  <a:lnTo>
                    <a:pt x="1667106" y="292930"/>
                  </a:lnTo>
                  <a:cubicBezTo>
                    <a:pt x="1667106" y="175579"/>
                    <a:pt x="1695772" y="115560"/>
                    <a:pt x="1751312" y="73457"/>
                  </a:cubicBezTo>
                  <a:cubicBezTo>
                    <a:pt x="1811332" y="24187"/>
                    <a:pt x="1884789" y="21499"/>
                    <a:pt x="1947495" y="21499"/>
                  </a:cubicBezTo>
                  <a:cubicBezTo>
                    <a:pt x="1976161" y="21499"/>
                    <a:pt x="2020952" y="24187"/>
                    <a:pt x="2036181" y="29562"/>
                  </a:cubicBezTo>
                  <a:lnTo>
                    <a:pt x="2036181" y="197079"/>
                  </a:lnTo>
                  <a:cubicBezTo>
                    <a:pt x="2017369" y="191704"/>
                    <a:pt x="1988702" y="191704"/>
                    <a:pt x="1968099" y="191704"/>
                  </a:cubicBezTo>
                  <a:cubicBezTo>
                    <a:pt x="1902705" y="191704"/>
                    <a:pt x="1871351" y="214995"/>
                    <a:pt x="1871351" y="275014"/>
                  </a:cubicBezTo>
                  <a:lnTo>
                    <a:pt x="1871351" y="337721"/>
                  </a:lnTo>
                  <a:lnTo>
                    <a:pt x="2018264" y="337721"/>
                  </a:lnTo>
                  <a:lnTo>
                    <a:pt x="2018264" y="511509"/>
                  </a:lnTo>
                  <a:lnTo>
                    <a:pt x="1871351" y="511509"/>
                  </a:lnTo>
                  <a:lnTo>
                    <a:pt x="1871351" y="1046308"/>
                  </a:lnTo>
                  <a:lnTo>
                    <a:pt x="1667106" y="1046308"/>
                  </a:lnTo>
                  <a:lnTo>
                    <a:pt x="1667106" y="511509"/>
                  </a:lnTo>
                  <a:close/>
                  <a:moveTo>
                    <a:pt x="2434817" y="324284"/>
                  </a:moveTo>
                  <a:cubicBezTo>
                    <a:pt x="2545002" y="324284"/>
                    <a:pt x="2626521" y="369074"/>
                    <a:pt x="2647124" y="431781"/>
                  </a:cubicBezTo>
                  <a:lnTo>
                    <a:pt x="2647124" y="337721"/>
                  </a:lnTo>
                  <a:lnTo>
                    <a:pt x="2856745" y="337721"/>
                  </a:lnTo>
                  <a:lnTo>
                    <a:pt x="2856745" y="1048100"/>
                  </a:lnTo>
                  <a:lnTo>
                    <a:pt x="2647124" y="1048100"/>
                  </a:lnTo>
                  <a:lnTo>
                    <a:pt x="2647124" y="954040"/>
                  </a:lnTo>
                  <a:cubicBezTo>
                    <a:pt x="2626521" y="1013163"/>
                    <a:pt x="2545002" y="1057954"/>
                    <a:pt x="2434817" y="1057954"/>
                  </a:cubicBezTo>
                  <a:cubicBezTo>
                    <a:pt x="2227884" y="1057954"/>
                    <a:pt x="2080971" y="906562"/>
                    <a:pt x="2080971" y="692463"/>
                  </a:cubicBezTo>
                  <a:cubicBezTo>
                    <a:pt x="2080971" y="482843"/>
                    <a:pt x="2233259" y="324284"/>
                    <a:pt x="2434817" y="324284"/>
                  </a:cubicBezTo>
                  <a:moveTo>
                    <a:pt x="2474233" y="869833"/>
                  </a:moveTo>
                  <a:cubicBezTo>
                    <a:pt x="2579043" y="869833"/>
                    <a:pt x="2660561" y="793689"/>
                    <a:pt x="2660561" y="692463"/>
                  </a:cubicBezTo>
                  <a:cubicBezTo>
                    <a:pt x="2660561" y="590340"/>
                    <a:pt x="2579043" y="515092"/>
                    <a:pt x="2474233" y="515092"/>
                  </a:cubicBezTo>
                  <a:cubicBezTo>
                    <a:pt x="2372110" y="515092"/>
                    <a:pt x="2293279" y="591236"/>
                    <a:pt x="2293279" y="692463"/>
                  </a:cubicBezTo>
                  <a:cubicBezTo>
                    <a:pt x="2293279" y="793689"/>
                    <a:pt x="2372110" y="869833"/>
                    <a:pt x="2474233" y="869833"/>
                  </a:cubicBezTo>
                  <a:moveTo>
                    <a:pt x="3024261" y="336825"/>
                  </a:moveTo>
                  <a:lnTo>
                    <a:pt x="3233881" y="336825"/>
                  </a:lnTo>
                  <a:lnTo>
                    <a:pt x="3233881" y="433573"/>
                  </a:lnTo>
                  <a:cubicBezTo>
                    <a:pt x="3265235" y="362804"/>
                    <a:pt x="3327941" y="321596"/>
                    <a:pt x="3428272" y="321596"/>
                  </a:cubicBezTo>
                  <a:cubicBezTo>
                    <a:pt x="3446189" y="321596"/>
                    <a:pt x="3470376" y="324284"/>
                    <a:pt x="3482917" y="326971"/>
                  </a:cubicBezTo>
                  <a:lnTo>
                    <a:pt x="3482917" y="523154"/>
                  </a:lnTo>
                  <a:cubicBezTo>
                    <a:pt x="3462313" y="520467"/>
                    <a:pt x="3438126" y="517779"/>
                    <a:pt x="3412148" y="517779"/>
                  </a:cubicBezTo>
                  <a:cubicBezTo>
                    <a:pt x="3291213" y="517779"/>
                    <a:pt x="3233881" y="585861"/>
                    <a:pt x="3233881" y="700525"/>
                  </a:cubicBezTo>
                  <a:lnTo>
                    <a:pt x="3233881" y="1048100"/>
                  </a:lnTo>
                  <a:lnTo>
                    <a:pt x="3024261" y="1048100"/>
                  </a:lnTo>
                  <a:lnTo>
                    <a:pt x="3024261" y="336825"/>
                  </a:lnTo>
                  <a:close/>
                  <a:moveTo>
                    <a:pt x="3884241" y="324284"/>
                  </a:moveTo>
                  <a:cubicBezTo>
                    <a:pt x="3991738" y="324284"/>
                    <a:pt x="4075944" y="369074"/>
                    <a:pt x="4096548" y="431781"/>
                  </a:cubicBezTo>
                  <a:lnTo>
                    <a:pt x="4096548" y="337721"/>
                  </a:lnTo>
                  <a:lnTo>
                    <a:pt x="4306168" y="337721"/>
                  </a:lnTo>
                  <a:lnTo>
                    <a:pt x="4306168" y="928061"/>
                  </a:lnTo>
                  <a:cubicBezTo>
                    <a:pt x="4306168" y="1074078"/>
                    <a:pt x="4282877" y="1212929"/>
                    <a:pt x="4172692" y="1296240"/>
                  </a:cubicBezTo>
                  <a:cubicBezTo>
                    <a:pt x="4107298" y="1345509"/>
                    <a:pt x="4013237" y="1376863"/>
                    <a:pt x="3912906" y="1376863"/>
                  </a:cubicBezTo>
                  <a:cubicBezTo>
                    <a:pt x="3776743" y="1376863"/>
                    <a:pt x="3663871" y="1348197"/>
                    <a:pt x="3567123" y="1280115"/>
                  </a:cubicBezTo>
                  <a:lnTo>
                    <a:pt x="3663871" y="1126036"/>
                  </a:lnTo>
                  <a:cubicBezTo>
                    <a:pt x="3729265" y="1165451"/>
                    <a:pt x="3800034" y="1194117"/>
                    <a:pt x="3884241" y="1194117"/>
                  </a:cubicBezTo>
                  <a:cubicBezTo>
                    <a:pt x="3941572" y="1194117"/>
                    <a:pt x="3994426" y="1180680"/>
                    <a:pt x="4028466" y="1157389"/>
                  </a:cubicBezTo>
                  <a:cubicBezTo>
                    <a:pt x="4091173" y="1115286"/>
                    <a:pt x="4101923" y="1034663"/>
                    <a:pt x="4101923" y="980018"/>
                  </a:cubicBezTo>
                  <a:lnTo>
                    <a:pt x="4101923" y="963894"/>
                  </a:lnTo>
                  <a:cubicBezTo>
                    <a:pt x="4073257" y="1013163"/>
                    <a:pt x="3989050" y="1049892"/>
                    <a:pt x="3884241" y="1049892"/>
                  </a:cubicBezTo>
                  <a:cubicBezTo>
                    <a:pt x="3677308" y="1049892"/>
                    <a:pt x="3530395" y="901187"/>
                    <a:pt x="3530395" y="692463"/>
                  </a:cubicBezTo>
                  <a:cubicBezTo>
                    <a:pt x="3530395" y="482843"/>
                    <a:pt x="3682683" y="324284"/>
                    <a:pt x="3884241" y="324284"/>
                  </a:cubicBezTo>
                  <a:moveTo>
                    <a:pt x="3923656" y="867146"/>
                  </a:moveTo>
                  <a:cubicBezTo>
                    <a:pt x="4028466" y="867146"/>
                    <a:pt x="4109985" y="791898"/>
                    <a:pt x="4109985" y="692463"/>
                  </a:cubicBezTo>
                  <a:cubicBezTo>
                    <a:pt x="4109985" y="590340"/>
                    <a:pt x="4028466" y="515092"/>
                    <a:pt x="3923656" y="515092"/>
                  </a:cubicBezTo>
                  <a:cubicBezTo>
                    <a:pt x="3821534" y="515092"/>
                    <a:pt x="3742702" y="591236"/>
                    <a:pt x="3742702" y="692463"/>
                  </a:cubicBezTo>
                  <a:cubicBezTo>
                    <a:pt x="3742702" y="791002"/>
                    <a:pt x="3821534" y="867146"/>
                    <a:pt x="3923656" y="867146"/>
                  </a:cubicBezTo>
                  <a:moveTo>
                    <a:pt x="5341727" y="65394"/>
                  </a:moveTo>
                  <a:lnTo>
                    <a:pt x="5556721" y="65394"/>
                  </a:lnTo>
                  <a:lnTo>
                    <a:pt x="5556721" y="444323"/>
                  </a:lnTo>
                  <a:lnTo>
                    <a:pt x="5949983" y="444323"/>
                  </a:lnTo>
                  <a:lnTo>
                    <a:pt x="5949983" y="65394"/>
                  </a:lnTo>
                  <a:lnTo>
                    <a:pt x="6167665" y="65394"/>
                  </a:lnTo>
                  <a:lnTo>
                    <a:pt x="6167665" y="1047204"/>
                  </a:lnTo>
                  <a:lnTo>
                    <a:pt x="5949983" y="1047204"/>
                  </a:lnTo>
                  <a:lnTo>
                    <a:pt x="5949983" y="639610"/>
                  </a:lnTo>
                  <a:lnTo>
                    <a:pt x="5556721" y="639610"/>
                  </a:lnTo>
                  <a:lnTo>
                    <a:pt x="5556721" y="1047204"/>
                  </a:lnTo>
                  <a:lnTo>
                    <a:pt x="5341727" y="1047204"/>
                  </a:lnTo>
                  <a:lnTo>
                    <a:pt x="5341727" y="65394"/>
                  </a:lnTo>
                  <a:close/>
                  <a:moveTo>
                    <a:pt x="6688132" y="316222"/>
                  </a:moveTo>
                  <a:cubicBezTo>
                    <a:pt x="6913876" y="316222"/>
                    <a:pt x="7084081" y="478364"/>
                    <a:pt x="7084081" y="692463"/>
                  </a:cubicBezTo>
                  <a:cubicBezTo>
                    <a:pt x="7084081" y="906562"/>
                    <a:pt x="6913876" y="1068703"/>
                    <a:pt x="6688132" y="1068703"/>
                  </a:cubicBezTo>
                  <a:cubicBezTo>
                    <a:pt x="6459700" y="1068703"/>
                    <a:pt x="6294871" y="909249"/>
                    <a:pt x="6294871" y="692463"/>
                  </a:cubicBezTo>
                  <a:cubicBezTo>
                    <a:pt x="6295766" y="477468"/>
                    <a:pt x="6465970" y="316222"/>
                    <a:pt x="6688132" y="316222"/>
                  </a:cubicBezTo>
                  <a:moveTo>
                    <a:pt x="6688132" y="877000"/>
                  </a:moveTo>
                  <a:cubicBezTo>
                    <a:pt x="6795630" y="877000"/>
                    <a:pt x="6874460" y="799064"/>
                    <a:pt x="6874460" y="691567"/>
                  </a:cubicBezTo>
                  <a:cubicBezTo>
                    <a:pt x="6874460" y="584069"/>
                    <a:pt x="6795630" y="506134"/>
                    <a:pt x="6688132" y="506134"/>
                  </a:cubicBezTo>
                  <a:cubicBezTo>
                    <a:pt x="6583322" y="506134"/>
                    <a:pt x="6504491" y="584069"/>
                    <a:pt x="6504491" y="691567"/>
                  </a:cubicBezTo>
                  <a:cubicBezTo>
                    <a:pt x="6505386" y="799064"/>
                    <a:pt x="6583322" y="877000"/>
                    <a:pt x="6688132" y="877000"/>
                  </a:cubicBezTo>
                  <a:moveTo>
                    <a:pt x="7213078" y="39416"/>
                  </a:moveTo>
                  <a:lnTo>
                    <a:pt x="7425385" y="39416"/>
                  </a:lnTo>
                  <a:lnTo>
                    <a:pt x="7425385" y="1047204"/>
                  </a:lnTo>
                  <a:lnTo>
                    <a:pt x="7213078" y="1047204"/>
                  </a:lnTo>
                  <a:lnTo>
                    <a:pt x="7213078" y="39416"/>
                  </a:lnTo>
                  <a:close/>
                  <a:moveTo>
                    <a:pt x="7946748" y="316222"/>
                  </a:moveTo>
                  <a:cubicBezTo>
                    <a:pt x="8051558" y="316222"/>
                    <a:pt x="8150992" y="350262"/>
                    <a:pt x="8243261" y="447010"/>
                  </a:cubicBezTo>
                  <a:lnTo>
                    <a:pt x="8109785" y="577799"/>
                  </a:lnTo>
                  <a:cubicBezTo>
                    <a:pt x="8064995" y="533008"/>
                    <a:pt x="8021100" y="504342"/>
                    <a:pt x="7947644" y="504342"/>
                  </a:cubicBezTo>
                  <a:cubicBezTo>
                    <a:pt x="7845521" y="504342"/>
                    <a:pt x="7764002" y="583173"/>
                    <a:pt x="7764002" y="689775"/>
                  </a:cubicBezTo>
                  <a:cubicBezTo>
                    <a:pt x="7764002" y="797272"/>
                    <a:pt x="7845521" y="875208"/>
                    <a:pt x="7947644" y="875208"/>
                  </a:cubicBezTo>
                  <a:cubicBezTo>
                    <a:pt x="8021100" y="875208"/>
                    <a:pt x="8065890" y="849230"/>
                    <a:pt x="8109785" y="801752"/>
                  </a:cubicBezTo>
                  <a:lnTo>
                    <a:pt x="8243261" y="932540"/>
                  </a:lnTo>
                  <a:cubicBezTo>
                    <a:pt x="8151889" y="1031975"/>
                    <a:pt x="8051558" y="1066016"/>
                    <a:pt x="7946748" y="1066016"/>
                  </a:cubicBezTo>
                  <a:cubicBezTo>
                    <a:pt x="7713837" y="1066016"/>
                    <a:pt x="7553486" y="911936"/>
                    <a:pt x="7553486" y="689775"/>
                  </a:cubicBezTo>
                  <a:cubicBezTo>
                    <a:pt x="7553486" y="475676"/>
                    <a:pt x="7723691" y="316222"/>
                    <a:pt x="7946748" y="316222"/>
                  </a:cubicBezTo>
                  <a:moveTo>
                    <a:pt x="8365987" y="336825"/>
                  </a:moveTo>
                  <a:lnTo>
                    <a:pt x="8575607" y="336825"/>
                  </a:lnTo>
                  <a:lnTo>
                    <a:pt x="8575607" y="1047204"/>
                  </a:lnTo>
                  <a:lnTo>
                    <a:pt x="8365987" y="1047204"/>
                  </a:lnTo>
                  <a:lnTo>
                    <a:pt x="8365987" y="336825"/>
                  </a:lnTo>
                  <a:close/>
                  <a:moveTo>
                    <a:pt x="8743125" y="336825"/>
                  </a:moveTo>
                  <a:lnTo>
                    <a:pt x="8952744" y="336825"/>
                  </a:lnTo>
                  <a:lnTo>
                    <a:pt x="8952744" y="425511"/>
                  </a:lnTo>
                  <a:cubicBezTo>
                    <a:pt x="8981410" y="365491"/>
                    <a:pt x="9049492" y="320701"/>
                    <a:pt x="9139073" y="320701"/>
                  </a:cubicBezTo>
                  <a:cubicBezTo>
                    <a:pt x="9235821" y="320701"/>
                    <a:pt x="9298528" y="360116"/>
                    <a:pt x="9333464" y="432677"/>
                  </a:cubicBezTo>
                  <a:cubicBezTo>
                    <a:pt x="9378254" y="346679"/>
                    <a:pt x="9466940" y="320701"/>
                    <a:pt x="9566375" y="320701"/>
                  </a:cubicBezTo>
                  <a:cubicBezTo>
                    <a:pt x="9728518" y="320701"/>
                    <a:pt x="9818099" y="432677"/>
                    <a:pt x="9818099" y="615423"/>
                  </a:cubicBezTo>
                  <a:lnTo>
                    <a:pt x="9818099" y="1046308"/>
                  </a:lnTo>
                  <a:lnTo>
                    <a:pt x="9608479" y="1046308"/>
                  </a:lnTo>
                  <a:lnTo>
                    <a:pt x="9608479" y="641401"/>
                  </a:lnTo>
                  <a:cubicBezTo>
                    <a:pt x="9608479" y="558091"/>
                    <a:pt x="9571751" y="505238"/>
                    <a:pt x="9503668" y="505238"/>
                  </a:cubicBezTo>
                  <a:cubicBezTo>
                    <a:pt x="9432900" y="505238"/>
                    <a:pt x="9385421" y="565257"/>
                    <a:pt x="9385421" y="645880"/>
                  </a:cubicBezTo>
                  <a:lnTo>
                    <a:pt x="9385421" y="1045412"/>
                  </a:lnTo>
                  <a:lnTo>
                    <a:pt x="9175801" y="1045412"/>
                  </a:lnTo>
                  <a:lnTo>
                    <a:pt x="9175801" y="640505"/>
                  </a:lnTo>
                  <a:cubicBezTo>
                    <a:pt x="9175801" y="557195"/>
                    <a:pt x="9139073" y="504342"/>
                    <a:pt x="9070992" y="504342"/>
                  </a:cubicBezTo>
                  <a:cubicBezTo>
                    <a:pt x="9002910" y="504342"/>
                    <a:pt x="8952744" y="564361"/>
                    <a:pt x="8952744" y="644984"/>
                  </a:cubicBezTo>
                  <a:lnTo>
                    <a:pt x="8952744" y="1044517"/>
                  </a:lnTo>
                  <a:lnTo>
                    <a:pt x="8743125" y="1044517"/>
                  </a:lnTo>
                  <a:lnTo>
                    <a:pt x="8743125" y="336825"/>
                  </a:lnTo>
                  <a:close/>
                  <a:moveTo>
                    <a:pt x="4822156" y="1062433"/>
                  </a:moveTo>
                  <a:cubicBezTo>
                    <a:pt x="4932341" y="1062433"/>
                    <a:pt x="5039838" y="1033767"/>
                    <a:pt x="5131211" y="937019"/>
                  </a:cubicBezTo>
                  <a:lnTo>
                    <a:pt x="5012964" y="819668"/>
                  </a:lnTo>
                  <a:cubicBezTo>
                    <a:pt x="4962798" y="866250"/>
                    <a:pt x="4905467" y="890437"/>
                    <a:pt x="4832010" y="890437"/>
                  </a:cubicBezTo>
                  <a:cubicBezTo>
                    <a:pt x="4724512" y="890437"/>
                    <a:pt x="4653743" y="835792"/>
                    <a:pt x="4645681" y="756961"/>
                  </a:cubicBezTo>
                  <a:lnTo>
                    <a:pt x="5164356" y="756961"/>
                  </a:lnTo>
                  <a:cubicBezTo>
                    <a:pt x="5167043" y="725608"/>
                    <a:pt x="5167043" y="688879"/>
                    <a:pt x="5167043" y="688879"/>
                  </a:cubicBezTo>
                  <a:cubicBezTo>
                    <a:pt x="5167043" y="469405"/>
                    <a:pt x="5022818" y="318013"/>
                    <a:pt x="4818573" y="318013"/>
                  </a:cubicBezTo>
                  <a:cubicBezTo>
                    <a:pt x="4590141" y="318013"/>
                    <a:pt x="4433374" y="472093"/>
                    <a:pt x="4433374" y="691567"/>
                  </a:cubicBezTo>
                  <a:cubicBezTo>
                    <a:pt x="4434269" y="916415"/>
                    <a:pt x="4586557" y="1062433"/>
                    <a:pt x="4822156" y="1062433"/>
                  </a:cubicBezTo>
                  <a:moveTo>
                    <a:pt x="4814989" y="485530"/>
                  </a:moveTo>
                  <a:cubicBezTo>
                    <a:pt x="4899196" y="485530"/>
                    <a:pt x="4961903" y="545549"/>
                    <a:pt x="4961903" y="621693"/>
                  </a:cubicBezTo>
                  <a:lnTo>
                    <a:pt x="4650160" y="621693"/>
                  </a:lnTo>
                  <a:cubicBezTo>
                    <a:pt x="4651951" y="541070"/>
                    <a:pt x="4720033" y="485530"/>
                    <a:pt x="4814989" y="48553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8"/>
                <a:buFont typeface="Arial"/>
                <a:buNone/>
              </a:pPr>
              <a:endParaRPr sz="1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9"/>
            <p:cNvSpPr/>
            <p:nvPr/>
          </p:nvSpPr>
          <p:spPr>
            <a:xfrm>
              <a:off x="658421" y="2403295"/>
              <a:ext cx="1059745" cy="1718167"/>
            </a:xfrm>
            <a:custGeom>
              <a:avLst/>
              <a:gdLst/>
              <a:ahLst/>
              <a:cxnLst/>
              <a:rect l="l" t="t" r="r" b="b"/>
              <a:pathLst>
                <a:path w="1059745" h="1718167" extrusionOk="0">
                  <a:moveTo>
                    <a:pt x="567049" y="0"/>
                  </a:moveTo>
                  <a:lnTo>
                    <a:pt x="567049" y="600194"/>
                  </a:lnTo>
                  <a:lnTo>
                    <a:pt x="0" y="600194"/>
                  </a:lnTo>
                  <a:lnTo>
                    <a:pt x="0" y="1034663"/>
                  </a:lnTo>
                  <a:lnTo>
                    <a:pt x="567049" y="1034663"/>
                  </a:lnTo>
                  <a:lnTo>
                    <a:pt x="567049" y="1718167"/>
                  </a:lnTo>
                  <a:lnTo>
                    <a:pt x="1059746" y="1718167"/>
                  </a:lnTo>
                  <a:lnTo>
                    <a:pt x="1059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8"/>
                <a:buFont typeface="Arial"/>
                <a:buNone/>
              </a:pPr>
              <a:endParaRPr sz="1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0" y="2403295"/>
              <a:ext cx="977330" cy="1718167"/>
            </a:xfrm>
            <a:custGeom>
              <a:avLst/>
              <a:gdLst/>
              <a:ahLst/>
              <a:cxnLst/>
              <a:rect l="l" t="t" r="r" b="b"/>
              <a:pathLst>
                <a:path w="977330" h="1718167" extrusionOk="0">
                  <a:moveTo>
                    <a:pt x="492697" y="1283698"/>
                  </a:moveTo>
                  <a:lnTo>
                    <a:pt x="492697" y="0"/>
                  </a:lnTo>
                  <a:lnTo>
                    <a:pt x="0" y="0"/>
                  </a:lnTo>
                  <a:lnTo>
                    <a:pt x="0" y="1718167"/>
                  </a:lnTo>
                  <a:lnTo>
                    <a:pt x="977331" y="1718167"/>
                  </a:lnTo>
                  <a:lnTo>
                    <a:pt x="977331" y="12836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8"/>
                <a:buFont typeface="Arial"/>
                <a:buNone/>
              </a:pPr>
              <a:endParaRPr sz="13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1">
  <p:cSld name="1_1 Column 5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1266539" y="256673"/>
            <a:ext cx="942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29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886700" y="1646400"/>
            <a:ext cx="10992000" cy="3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2">
            <a:alphaModFix/>
          </a:blip>
          <a:srcRect l="81072"/>
          <a:stretch/>
        </p:blipFill>
        <p:spPr>
          <a:xfrm>
            <a:off x="9884356" y="5537200"/>
            <a:ext cx="2307650" cy="13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/>
          <p:nvPr/>
        </p:nvSpPr>
        <p:spPr>
          <a:xfrm>
            <a:off x="432092" y="6614165"/>
            <a:ext cx="27465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Aggregate Industries UK Ltd. 20</a:t>
            </a:r>
            <a:r>
              <a:rPr lang="en-US" sz="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endParaRPr sz="190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7836" y="128333"/>
            <a:ext cx="1427827" cy="94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442900" y="1124767"/>
            <a:ext cx="5569200" cy="51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2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900"/>
              <a:buNone/>
              <a:defRPr/>
            </a:lvl2pPr>
            <a:lvl3pPr marL="1371600" lvl="2" indent="-330200" algn="l" rtl="0">
              <a:spcBef>
                <a:spcPts val="9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23850" algn="l" rtl="0"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algn="l" rtl="0"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11483838" y="6606876"/>
            <a:ext cx="2655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442912" y="116632"/>
            <a:ext cx="113061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2"/>
          </p:nvPr>
        </p:nvSpPr>
        <p:spPr>
          <a:xfrm>
            <a:off x="6179701" y="1124767"/>
            <a:ext cx="5569200" cy="51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2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900"/>
              <a:buNone/>
              <a:defRPr/>
            </a:lvl2pPr>
            <a:lvl3pPr marL="1371600" lvl="2" indent="-330200" algn="l" rtl="0">
              <a:spcBef>
                <a:spcPts val="9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23850" algn="l" rtl="0"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algn="l" rtl="0"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/>
          <a:lstStyle/>
          <a:p>
            <a:fld id="{81B8F32D-D8B6-4B9E-9CBF-DCAC30B7B93D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37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(two columns)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34963" y="1233488"/>
            <a:ext cx="5616575" cy="50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240463" y="1233488"/>
            <a:ext cx="5616575" cy="50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333375" y="6393713"/>
            <a:ext cx="288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Image">
  <p:cSld name="Title, Text and Imag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34962" y="1233488"/>
            <a:ext cx="6589712" cy="50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33375" y="6393713"/>
            <a:ext cx="288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7212124" y="1233488"/>
            <a:ext cx="4644914" cy="504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7200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62">
          <p15:clr>
            <a:srgbClr val="FBAE40"/>
          </p15:clr>
        </p15:guide>
        <p15:guide id="2" pos="454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mage and Text">
  <p:cSld name="Title, Image and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5267326" y="1233488"/>
            <a:ext cx="6589712" cy="50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333375" y="6393713"/>
            <a:ext cx="288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334963" y="1233488"/>
            <a:ext cx="4644914" cy="504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7200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37">
          <p15:clr>
            <a:srgbClr val="FBAE40"/>
          </p15:clr>
        </p15:guide>
        <p15:guide id="2" pos="331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Divider 01">
  <p:cSld name="Chapter Divider 0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34963" y="2321799"/>
            <a:ext cx="5473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>
            <a:spLocks noGrp="1"/>
          </p:cNvSpPr>
          <p:nvPr>
            <p:ph type="pic" idx="2"/>
          </p:nvPr>
        </p:nvSpPr>
        <p:spPr>
          <a:xfrm>
            <a:off x="6096000" y="334963"/>
            <a:ext cx="5761038" cy="6189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7200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Divider 02">
  <p:cSld name="Chapter Divider 02">
    <p:bg>
      <p:bgPr>
        <a:solidFill>
          <a:schemeClr val="accent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334963" y="2321799"/>
            <a:ext cx="5473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>
            <a:spLocks noGrp="1"/>
          </p:cNvSpPr>
          <p:nvPr>
            <p:ph type="pic" idx="2"/>
          </p:nvPr>
        </p:nvSpPr>
        <p:spPr>
          <a:xfrm>
            <a:off x="6096000" y="334963"/>
            <a:ext cx="5761038" cy="618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Divider 03">
  <p:cSld name="Chapter Divider 03">
    <p:bg>
      <p:bgPr>
        <a:solidFill>
          <a:schemeClr val="accent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334963" y="2321799"/>
            <a:ext cx="5473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>
            <a:spLocks noGrp="1"/>
          </p:cNvSpPr>
          <p:nvPr>
            <p:ph type="pic" idx="2"/>
          </p:nvPr>
        </p:nvSpPr>
        <p:spPr>
          <a:xfrm>
            <a:off x="6096000" y="334963"/>
            <a:ext cx="5761038" cy="618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7200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(without dividing line)">
  <p:cSld name="Title only (without dividing line)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333375" y="6393713"/>
            <a:ext cx="288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8" name="Google Shape;5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0212" y="6346800"/>
            <a:ext cx="1080000" cy="24805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/>
          <p:nvPr/>
        </p:nvSpPr>
        <p:spPr>
          <a:xfrm>
            <a:off x="0" y="6667560"/>
            <a:ext cx="12192000" cy="19044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3"/>
              </a:gs>
              <a:gs pos="646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70000" marR="0" lvl="0" indent="-1684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511688" y="6301313"/>
            <a:ext cx="691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|  </a:t>
            </a:r>
            <a:r>
              <a:rPr lang="en-US" sz="1000"/>
              <a:t>Title Slide, 30. Juni 2021 | Footer information | Copyright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with picture_2">
  <p:cSld name="TWO_OBJECTS_1_1_1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14"/>
          <p:cNvGrpSpPr/>
          <p:nvPr/>
        </p:nvGrpSpPr>
        <p:grpSpPr>
          <a:xfrm>
            <a:off x="456315" y="6488056"/>
            <a:ext cx="991065" cy="172950"/>
            <a:chOff x="10384632" y="6121527"/>
            <a:chExt cx="1288269" cy="216323"/>
          </a:xfrm>
        </p:grpSpPr>
        <p:sp>
          <p:nvSpPr>
            <p:cNvPr id="71" name="Google Shape;71;p14"/>
            <p:cNvSpPr/>
            <p:nvPr/>
          </p:nvSpPr>
          <p:spPr>
            <a:xfrm>
              <a:off x="10635312" y="6192460"/>
              <a:ext cx="1037589" cy="145390"/>
            </a:xfrm>
            <a:custGeom>
              <a:avLst/>
              <a:gdLst/>
              <a:ahLst/>
              <a:cxnLst/>
              <a:rect l="l" t="t" r="r" b="b"/>
              <a:pathLst>
                <a:path w="1037589" h="145390" extrusionOk="0">
                  <a:moveTo>
                    <a:pt x="882484" y="12683"/>
                  </a:moveTo>
                  <a:cubicBezTo>
                    <a:pt x="882484" y="5509"/>
                    <a:pt x="888292" y="0"/>
                    <a:pt x="894954" y="0"/>
                  </a:cubicBezTo>
                  <a:cubicBezTo>
                    <a:pt x="902150" y="0"/>
                    <a:pt x="907701" y="5509"/>
                    <a:pt x="907701" y="12683"/>
                  </a:cubicBezTo>
                  <a:cubicBezTo>
                    <a:pt x="907701" y="19580"/>
                    <a:pt x="902150" y="25111"/>
                    <a:pt x="894954" y="25111"/>
                  </a:cubicBezTo>
                  <a:cubicBezTo>
                    <a:pt x="888292" y="25111"/>
                    <a:pt x="882484" y="19580"/>
                    <a:pt x="882484" y="12683"/>
                  </a:cubicBezTo>
                  <a:lnTo>
                    <a:pt x="882484" y="12683"/>
                  </a:lnTo>
                  <a:close/>
                  <a:moveTo>
                    <a:pt x="0" y="6876"/>
                  </a:moveTo>
                  <a:lnTo>
                    <a:pt x="22719" y="6876"/>
                  </a:lnTo>
                  <a:lnTo>
                    <a:pt x="22719" y="89660"/>
                  </a:lnTo>
                  <a:lnTo>
                    <a:pt x="63439" y="89660"/>
                  </a:lnTo>
                  <a:lnTo>
                    <a:pt x="63439" y="110628"/>
                  </a:lnTo>
                  <a:lnTo>
                    <a:pt x="0" y="110628"/>
                  </a:lnTo>
                  <a:lnTo>
                    <a:pt x="0" y="6876"/>
                  </a:lnTo>
                  <a:lnTo>
                    <a:pt x="0" y="6876"/>
                  </a:lnTo>
                  <a:close/>
                  <a:moveTo>
                    <a:pt x="108023" y="34207"/>
                  </a:moveTo>
                  <a:cubicBezTo>
                    <a:pt x="119383" y="34207"/>
                    <a:pt x="128244" y="38905"/>
                    <a:pt x="130443" y="45524"/>
                  </a:cubicBezTo>
                  <a:lnTo>
                    <a:pt x="130443" y="35574"/>
                  </a:lnTo>
                  <a:lnTo>
                    <a:pt x="152607" y="35574"/>
                  </a:lnTo>
                  <a:lnTo>
                    <a:pt x="152607" y="110650"/>
                  </a:lnTo>
                  <a:lnTo>
                    <a:pt x="130465" y="110650"/>
                  </a:lnTo>
                  <a:lnTo>
                    <a:pt x="130465" y="100721"/>
                  </a:lnTo>
                  <a:cubicBezTo>
                    <a:pt x="128265" y="107062"/>
                    <a:pt x="119383" y="111760"/>
                    <a:pt x="108044" y="111760"/>
                  </a:cubicBezTo>
                  <a:cubicBezTo>
                    <a:pt x="86158" y="111760"/>
                    <a:pt x="70656" y="95767"/>
                    <a:pt x="70656" y="73133"/>
                  </a:cubicBezTo>
                  <a:cubicBezTo>
                    <a:pt x="70635" y="51033"/>
                    <a:pt x="86692" y="34207"/>
                    <a:pt x="108023" y="34207"/>
                  </a:cubicBezTo>
                  <a:lnTo>
                    <a:pt x="108023" y="34207"/>
                  </a:lnTo>
                  <a:close/>
                  <a:moveTo>
                    <a:pt x="112187" y="91881"/>
                  </a:moveTo>
                  <a:cubicBezTo>
                    <a:pt x="123269" y="91881"/>
                    <a:pt x="131853" y="83873"/>
                    <a:pt x="131853" y="73112"/>
                  </a:cubicBezTo>
                  <a:cubicBezTo>
                    <a:pt x="131853" y="62350"/>
                    <a:pt x="123269" y="54343"/>
                    <a:pt x="112187" y="54343"/>
                  </a:cubicBezTo>
                  <a:cubicBezTo>
                    <a:pt x="101382" y="54343"/>
                    <a:pt x="93076" y="62350"/>
                    <a:pt x="93076" y="73112"/>
                  </a:cubicBezTo>
                  <a:cubicBezTo>
                    <a:pt x="93076" y="83873"/>
                    <a:pt x="101382" y="91881"/>
                    <a:pt x="112187" y="91881"/>
                  </a:cubicBezTo>
                  <a:lnTo>
                    <a:pt x="112187" y="91881"/>
                  </a:lnTo>
                  <a:close/>
                  <a:moveTo>
                    <a:pt x="176181" y="54065"/>
                  </a:moveTo>
                  <a:lnTo>
                    <a:pt x="165376" y="54065"/>
                  </a:lnTo>
                  <a:lnTo>
                    <a:pt x="165376" y="35574"/>
                  </a:lnTo>
                  <a:lnTo>
                    <a:pt x="176181" y="35574"/>
                  </a:lnTo>
                  <a:lnTo>
                    <a:pt x="176181" y="30897"/>
                  </a:lnTo>
                  <a:cubicBezTo>
                    <a:pt x="176181" y="18470"/>
                    <a:pt x="179234" y="12128"/>
                    <a:pt x="185042" y="7708"/>
                  </a:cubicBezTo>
                  <a:cubicBezTo>
                    <a:pt x="191405" y="2456"/>
                    <a:pt x="199178" y="2178"/>
                    <a:pt x="205818" y="2178"/>
                  </a:cubicBezTo>
                  <a:cubicBezTo>
                    <a:pt x="208872" y="2178"/>
                    <a:pt x="213569" y="2456"/>
                    <a:pt x="215235" y="3011"/>
                  </a:cubicBezTo>
                  <a:lnTo>
                    <a:pt x="215235" y="20669"/>
                  </a:lnTo>
                  <a:cubicBezTo>
                    <a:pt x="213292" y="20114"/>
                    <a:pt x="210238" y="20114"/>
                    <a:pt x="208039" y="20114"/>
                  </a:cubicBezTo>
                  <a:cubicBezTo>
                    <a:pt x="201121" y="20114"/>
                    <a:pt x="197790" y="22591"/>
                    <a:pt x="197790" y="28954"/>
                  </a:cubicBezTo>
                  <a:lnTo>
                    <a:pt x="197790" y="35574"/>
                  </a:lnTo>
                  <a:lnTo>
                    <a:pt x="213292" y="35574"/>
                  </a:lnTo>
                  <a:lnTo>
                    <a:pt x="213292" y="54065"/>
                  </a:lnTo>
                  <a:lnTo>
                    <a:pt x="197790" y="54065"/>
                  </a:lnTo>
                  <a:lnTo>
                    <a:pt x="197790" y="110628"/>
                  </a:lnTo>
                  <a:lnTo>
                    <a:pt x="176181" y="110628"/>
                  </a:lnTo>
                  <a:lnTo>
                    <a:pt x="176181" y="54065"/>
                  </a:lnTo>
                  <a:lnTo>
                    <a:pt x="176181" y="54065"/>
                  </a:lnTo>
                  <a:close/>
                  <a:moveTo>
                    <a:pt x="257321" y="34207"/>
                  </a:moveTo>
                  <a:cubicBezTo>
                    <a:pt x="268958" y="34207"/>
                    <a:pt x="277542" y="38905"/>
                    <a:pt x="279762" y="45524"/>
                  </a:cubicBezTo>
                  <a:lnTo>
                    <a:pt x="279762" y="35574"/>
                  </a:lnTo>
                  <a:lnTo>
                    <a:pt x="301927" y="35574"/>
                  </a:lnTo>
                  <a:lnTo>
                    <a:pt x="301927" y="110650"/>
                  </a:lnTo>
                  <a:lnTo>
                    <a:pt x="279762" y="110650"/>
                  </a:lnTo>
                  <a:lnTo>
                    <a:pt x="279762" y="100721"/>
                  </a:lnTo>
                  <a:cubicBezTo>
                    <a:pt x="277542" y="107062"/>
                    <a:pt x="268958" y="111760"/>
                    <a:pt x="257321" y="111760"/>
                  </a:cubicBezTo>
                  <a:cubicBezTo>
                    <a:pt x="235434" y="111760"/>
                    <a:pt x="219932" y="95767"/>
                    <a:pt x="219932" y="73133"/>
                  </a:cubicBezTo>
                  <a:cubicBezTo>
                    <a:pt x="219932" y="51033"/>
                    <a:pt x="236011" y="34207"/>
                    <a:pt x="257321" y="34207"/>
                  </a:cubicBezTo>
                  <a:lnTo>
                    <a:pt x="257321" y="34207"/>
                  </a:lnTo>
                  <a:close/>
                  <a:moveTo>
                    <a:pt x="261485" y="91881"/>
                  </a:moveTo>
                  <a:cubicBezTo>
                    <a:pt x="272567" y="91881"/>
                    <a:pt x="281150" y="83873"/>
                    <a:pt x="281150" y="73112"/>
                  </a:cubicBezTo>
                  <a:cubicBezTo>
                    <a:pt x="281150" y="62350"/>
                    <a:pt x="272567" y="54343"/>
                    <a:pt x="261485" y="54343"/>
                  </a:cubicBezTo>
                  <a:cubicBezTo>
                    <a:pt x="250680" y="54343"/>
                    <a:pt x="242374" y="62350"/>
                    <a:pt x="242374" y="73112"/>
                  </a:cubicBezTo>
                  <a:cubicBezTo>
                    <a:pt x="242374" y="83873"/>
                    <a:pt x="250680" y="91881"/>
                    <a:pt x="261485" y="91881"/>
                  </a:cubicBezTo>
                  <a:lnTo>
                    <a:pt x="261485" y="91881"/>
                  </a:lnTo>
                  <a:close/>
                  <a:moveTo>
                    <a:pt x="319649" y="35574"/>
                  </a:moveTo>
                  <a:lnTo>
                    <a:pt x="341813" y="35574"/>
                  </a:lnTo>
                  <a:lnTo>
                    <a:pt x="341813" y="45801"/>
                  </a:lnTo>
                  <a:cubicBezTo>
                    <a:pt x="345144" y="38349"/>
                    <a:pt x="351785" y="33929"/>
                    <a:pt x="362312" y="33929"/>
                  </a:cubicBezTo>
                  <a:cubicBezTo>
                    <a:pt x="364255" y="33929"/>
                    <a:pt x="366753" y="34207"/>
                    <a:pt x="368120" y="34485"/>
                  </a:cubicBezTo>
                  <a:lnTo>
                    <a:pt x="368120" y="55175"/>
                  </a:lnTo>
                  <a:cubicBezTo>
                    <a:pt x="365899" y="54898"/>
                    <a:pt x="363422" y="54620"/>
                    <a:pt x="360646" y="54620"/>
                  </a:cubicBezTo>
                  <a:cubicBezTo>
                    <a:pt x="347899" y="54620"/>
                    <a:pt x="341813" y="61795"/>
                    <a:pt x="341813" y="73944"/>
                  </a:cubicBezTo>
                  <a:lnTo>
                    <a:pt x="341813" y="110650"/>
                  </a:lnTo>
                  <a:lnTo>
                    <a:pt x="319649" y="110650"/>
                  </a:lnTo>
                  <a:lnTo>
                    <a:pt x="319649" y="35574"/>
                  </a:lnTo>
                  <a:lnTo>
                    <a:pt x="319649" y="35574"/>
                  </a:lnTo>
                  <a:close/>
                  <a:moveTo>
                    <a:pt x="410505" y="34207"/>
                  </a:moveTo>
                  <a:cubicBezTo>
                    <a:pt x="421864" y="34207"/>
                    <a:pt x="430726" y="38905"/>
                    <a:pt x="432946" y="45524"/>
                  </a:cubicBezTo>
                  <a:lnTo>
                    <a:pt x="432946" y="35574"/>
                  </a:lnTo>
                  <a:lnTo>
                    <a:pt x="455110" y="35574"/>
                  </a:lnTo>
                  <a:lnTo>
                    <a:pt x="455110" y="97945"/>
                  </a:lnTo>
                  <a:cubicBezTo>
                    <a:pt x="455110" y="113404"/>
                    <a:pt x="452612" y="128031"/>
                    <a:pt x="440975" y="136849"/>
                  </a:cubicBezTo>
                  <a:cubicBezTo>
                    <a:pt x="434057" y="142102"/>
                    <a:pt x="424085" y="145390"/>
                    <a:pt x="413558" y="145390"/>
                  </a:cubicBezTo>
                  <a:cubicBezTo>
                    <a:pt x="399167" y="145390"/>
                    <a:pt x="387252" y="142358"/>
                    <a:pt x="377002" y="135184"/>
                  </a:cubicBezTo>
                  <a:lnTo>
                    <a:pt x="387252" y="118892"/>
                  </a:lnTo>
                  <a:cubicBezTo>
                    <a:pt x="394170" y="123034"/>
                    <a:pt x="401643" y="126066"/>
                    <a:pt x="410526" y="126066"/>
                  </a:cubicBezTo>
                  <a:cubicBezTo>
                    <a:pt x="416612" y="126066"/>
                    <a:pt x="422163" y="124678"/>
                    <a:pt x="425751" y="122201"/>
                  </a:cubicBezTo>
                  <a:cubicBezTo>
                    <a:pt x="432391" y="117781"/>
                    <a:pt x="433502" y="109240"/>
                    <a:pt x="433502" y="103432"/>
                  </a:cubicBezTo>
                  <a:lnTo>
                    <a:pt x="433502" y="101810"/>
                  </a:lnTo>
                  <a:cubicBezTo>
                    <a:pt x="430448" y="107062"/>
                    <a:pt x="421587" y="110927"/>
                    <a:pt x="410505" y="110927"/>
                  </a:cubicBezTo>
                  <a:cubicBezTo>
                    <a:pt x="388618" y="110927"/>
                    <a:pt x="373116" y="95190"/>
                    <a:pt x="373116" y="73133"/>
                  </a:cubicBezTo>
                  <a:cubicBezTo>
                    <a:pt x="373095" y="51033"/>
                    <a:pt x="389173" y="34207"/>
                    <a:pt x="410505" y="34207"/>
                  </a:cubicBezTo>
                  <a:lnTo>
                    <a:pt x="410505" y="34207"/>
                  </a:lnTo>
                  <a:close/>
                  <a:moveTo>
                    <a:pt x="414647" y="91603"/>
                  </a:moveTo>
                  <a:cubicBezTo>
                    <a:pt x="425729" y="91603"/>
                    <a:pt x="434313" y="83596"/>
                    <a:pt x="434313" y="73112"/>
                  </a:cubicBezTo>
                  <a:cubicBezTo>
                    <a:pt x="434313" y="62350"/>
                    <a:pt x="425729" y="54343"/>
                    <a:pt x="414647" y="54343"/>
                  </a:cubicBezTo>
                  <a:cubicBezTo>
                    <a:pt x="403843" y="54343"/>
                    <a:pt x="395537" y="62350"/>
                    <a:pt x="395537" y="73112"/>
                  </a:cubicBezTo>
                  <a:cubicBezTo>
                    <a:pt x="395537" y="83596"/>
                    <a:pt x="403864" y="91603"/>
                    <a:pt x="414647" y="91603"/>
                  </a:cubicBezTo>
                  <a:lnTo>
                    <a:pt x="414647" y="91603"/>
                  </a:lnTo>
                  <a:close/>
                  <a:moveTo>
                    <a:pt x="564500" y="6876"/>
                  </a:moveTo>
                  <a:lnTo>
                    <a:pt x="587219" y="6876"/>
                  </a:lnTo>
                  <a:lnTo>
                    <a:pt x="587219" y="46890"/>
                  </a:lnTo>
                  <a:lnTo>
                    <a:pt x="628772" y="46890"/>
                  </a:lnTo>
                  <a:lnTo>
                    <a:pt x="628772" y="6876"/>
                  </a:lnTo>
                  <a:lnTo>
                    <a:pt x="651768" y="6876"/>
                  </a:lnTo>
                  <a:lnTo>
                    <a:pt x="651768" y="110628"/>
                  </a:lnTo>
                  <a:lnTo>
                    <a:pt x="628772" y="110628"/>
                  </a:lnTo>
                  <a:lnTo>
                    <a:pt x="628772" y="67603"/>
                  </a:lnTo>
                  <a:lnTo>
                    <a:pt x="587219" y="67603"/>
                  </a:lnTo>
                  <a:lnTo>
                    <a:pt x="587219" y="110650"/>
                  </a:lnTo>
                  <a:lnTo>
                    <a:pt x="564500" y="110650"/>
                  </a:lnTo>
                  <a:lnTo>
                    <a:pt x="564500" y="6876"/>
                  </a:lnTo>
                  <a:lnTo>
                    <a:pt x="564500" y="6876"/>
                  </a:lnTo>
                  <a:close/>
                  <a:moveTo>
                    <a:pt x="706880" y="33374"/>
                  </a:moveTo>
                  <a:cubicBezTo>
                    <a:pt x="730709" y="33374"/>
                    <a:pt x="748709" y="50478"/>
                    <a:pt x="748709" y="73112"/>
                  </a:cubicBezTo>
                  <a:cubicBezTo>
                    <a:pt x="748709" y="95745"/>
                    <a:pt x="730709" y="112849"/>
                    <a:pt x="706880" y="112849"/>
                  </a:cubicBezTo>
                  <a:cubicBezTo>
                    <a:pt x="682772" y="112849"/>
                    <a:pt x="665327" y="96023"/>
                    <a:pt x="665327" y="73112"/>
                  </a:cubicBezTo>
                  <a:cubicBezTo>
                    <a:pt x="665327" y="50478"/>
                    <a:pt x="683328" y="33374"/>
                    <a:pt x="706880" y="33374"/>
                  </a:cubicBezTo>
                  <a:lnTo>
                    <a:pt x="706880" y="33374"/>
                  </a:lnTo>
                  <a:close/>
                  <a:moveTo>
                    <a:pt x="706880" y="92713"/>
                  </a:moveTo>
                  <a:cubicBezTo>
                    <a:pt x="718239" y="92713"/>
                    <a:pt x="726545" y="84428"/>
                    <a:pt x="726545" y="73133"/>
                  </a:cubicBezTo>
                  <a:cubicBezTo>
                    <a:pt x="726545" y="61816"/>
                    <a:pt x="718239" y="53531"/>
                    <a:pt x="706880" y="53531"/>
                  </a:cubicBezTo>
                  <a:cubicBezTo>
                    <a:pt x="695798" y="53531"/>
                    <a:pt x="687491" y="61816"/>
                    <a:pt x="687491" y="73133"/>
                  </a:cubicBezTo>
                  <a:cubicBezTo>
                    <a:pt x="687491" y="84428"/>
                    <a:pt x="695798" y="92713"/>
                    <a:pt x="706880" y="92713"/>
                  </a:cubicBezTo>
                  <a:lnTo>
                    <a:pt x="706880" y="92713"/>
                  </a:lnTo>
                  <a:close/>
                  <a:moveTo>
                    <a:pt x="762268" y="4121"/>
                  </a:moveTo>
                  <a:lnTo>
                    <a:pt x="784689" y="4121"/>
                  </a:lnTo>
                  <a:lnTo>
                    <a:pt x="784689" y="110650"/>
                  </a:lnTo>
                  <a:lnTo>
                    <a:pt x="762268" y="110650"/>
                  </a:lnTo>
                  <a:lnTo>
                    <a:pt x="762268" y="4121"/>
                  </a:lnTo>
                  <a:lnTo>
                    <a:pt x="762268" y="4121"/>
                  </a:lnTo>
                  <a:close/>
                  <a:moveTo>
                    <a:pt x="839821" y="33374"/>
                  </a:moveTo>
                  <a:cubicBezTo>
                    <a:pt x="850903" y="33374"/>
                    <a:pt x="861430" y="36961"/>
                    <a:pt x="871124" y="47168"/>
                  </a:cubicBezTo>
                  <a:lnTo>
                    <a:pt x="856989" y="60962"/>
                  </a:lnTo>
                  <a:cubicBezTo>
                    <a:pt x="852270" y="56264"/>
                    <a:pt x="847572" y="53232"/>
                    <a:pt x="839821" y="53232"/>
                  </a:cubicBezTo>
                  <a:cubicBezTo>
                    <a:pt x="829017" y="53232"/>
                    <a:pt x="820433" y="61517"/>
                    <a:pt x="820433" y="72834"/>
                  </a:cubicBezTo>
                  <a:cubicBezTo>
                    <a:pt x="820433" y="84151"/>
                    <a:pt x="829017" y="92436"/>
                    <a:pt x="839821" y="92436"/>
                  </a:cubicBezTo>
                  <a:cubicBezTo>
                    <a:pt x="847572" y="92436"/>
                    <a:pt x="852270" y="89681"/>
                    <a:pt x="856989" y="84706"/>
                  </a:cubicBezTo>
                  <a:lnTo>
                    <a:pt x="871124" y="98500"/>
                  </a:lnTo>
                  <a:cubicBezTo>
                    <a:pt x="861430" y="108984"/>
                    <a:pt x="850903" y="112571"/>
                    <a:pt x="839821" y="112571"/>
                  </a:cubicBezTo>
                  <a:cubicBezTo>
                    <a:pt x="815180" y="112571"/>
                    <a:pt x="798269" y="96279"/>
                    <a:pt x="798269" y="72834"/>
                  </a:cubicBezTo>
                  <a:cubicBezTo>
                    <a:pt x="798290" y="50200"/>
                    <a:pt x="816291" y="33374"/>
                    <a:pt x="839821" y="33374"/>
                  </a:cubicBezTo>
                  <a:lnTo>
                    <a:pt x="839821" y="33374"/>
                  </a:lnTo>
                  <a:close/>
                  <a:moveTo>
                    <a:pt x="884149" y="35574"/>
                  </a:moveTo>
                  <a:lnTo>
                    <a:pt x="906313" y="35574"/>
                  </a:lnTo>
                  <a:lnTo>
                    <a:pt x="906313" y="110650"/>
                  </a:lnTo>
                  <a:lnTo>
                    <a:pt x="884149" y="110650"/>
                  </a:lnTo>
                  <a:lnTo>
                    <a:pt x="884149" y="35574"/>
                  </a:lnTo>
                  <a:lnTo>
                    <a:pt x="884149" y="35574"/>
                  </a:lnTo>
                  <a:close/>
                  <a:moveTo>
                    <a:pt x="924036" y="35574"/>
                  </a:moveTo>
                  <a:lnTo>
                    <a:pt x="946200" y="35574"/>
                  </a:lnTo>
                  <a:lnTo>
                    <a:pt x="946200" y="44969"/>
                  </a:lnTo>
                  <a:cubicBezTo>
                    <a:pt x="949254" y="38627"/>
                    <a:pt x="956449" y="33929"/>
                    <a:pt x="965866" y="33929"/>
                  </a:cubicBezTo>
                  <a:cubicBezTo>
                    <a:pt x="976115" y="33929"/>
                    <a:pt x="982756" y="38072"/>
                    <a:pt x="986365" y="45801"/>
                  </a:cubicBezTo>
                  <a:cubicBezTo>
                    <a:pt x="991062" y="36684"/>
                    <a:pt x="1000500" y="33929"/>
                    <a:pt x="1011005" y="33929"/>
                  </a:cubicBezTo>
                  <a:cubicBezTo>
                    <a:pt x="1028173" y="33929"/>
                    <a:pt x="1037590" y="45801"/>
                    <a:pt x="1037590" y="65104"/>
                  </a:cubicBezTo>
                  <a:lnTo>
                    <a:pt x="1037590" y="110628"/>
                  </a:lnTo>
                  <a:lnTo>
                    <a:pt x="1015425" y="110628"/>
                  </a:lnTo>
                  <a:lnTo>
                    <a:pt x="1015425" y="67880"/>
                  </a:lnTo>
                  <a:cubicBezTo>
                    <a:pt x="1015425" y="59040"/>
                    <a:pt x="1011561" y="53531"/>
                    <a:pt x="1004343" y="53531"/>
                  </a:cubicBezTo>
                  <a:cubicBezTo>
                    <a:pt x="996870" y="53531"/>
                    <a:pt x="991873" y="59873"/>
                    <a:pt x="991873" y="68435"/>
                  </a:cubicBezTo>
                  <a:lnTo>
                    <a:pt x="991873" y="110650"/>
                  </a:lnTo>
                  <a:lnTo>
                    <a:pt x="969709" y="110650"/>
                  </a:lnTo>
                  <a:lnTo>
                    <a:pt x="969709" y="67880"/>
                  </a:lnTo>
                  <a:cubicBezTo>
                    <a:pt x="969709" y="59040"/>
                    <a:pt x="965845" y="53531"/>
                    <a:pt x="958649" y="53531"/>
                  </a:cubicBezTo>
                  <a:cubicBezTo>
                    <a:pt x="951453" y="53531"/>
                    <a:pt x="946179" y="59873"/>
                    <a:pt x="946179" y="68435"/>
                  </a:cubicBezTo>
                  <a:lnTo>
                    <a:pt x="946179" y="110650"/>
                  </a:lnTo>
                  <a:lnTo>
                    <a:pt x="924015" y="110650"/>
                  </a:lnTo>
                  <a:lnTo>
                    <a:pt x="924015" y="35574"/>
                  </a:lnTo>
                  <a:lnTo>
                    <a:pt x="924036" y="35574"/>
                  </a:lnTo>
                  <a:close/>
                  <a:moveTo>
                    <a:pt x="509666" y="112294"/>
                  </a:moveTo>
                  <a:cubicBezTo>
                    <a:pt x="521304" y="112294"/>
                    <a:pt x="532663" y="109262"/>
                    <a:pt x="542357" y="99055"/>
                  </a:cubicBezTo>
                  <a:lnTo>
                    <a:pt x="529909" y="86649"/>
                  </a:lnTo>
                  <a:cubicBezTo>
                    <a:pt x="524635" y="91624"/>
                    <a:pt x="518549" y="94101"/>
                    <a:pt x="510798" y="94101"/>
                  </a:cubicBezTo>
                  <a:cubicBezTo>
                    <a:pt x="499439" y="94101"/>
                    <a:pt x="491965" y="88315"/>
                    <a:pt x="491132" y="80030"/>
                  </a:cubicBezTo>
                  <a:lnTo>
                    <a:pt x="545966" y="80030"/>
                  </a:lnTo>
                  <a:cubicBezTo>
                    <a:pt x="546244" y="76720"/>
                    <a:pt x="546244" y="72855"/>
                    <a:pt x="546244" y="72855"/>
                  </a:cubicBezTo>
                  <a:cubicBezTo>
                    <a:pt x="546244" y="49666"/>
                    <a:pt x="530998" y="33673"/>
                    <a:pt x="509410" y="33673"/>
                  </a:cubicBezTo>
                  <a:cubicBezTo>
                    <a:pt x="485303" y="33673"/>
                    <a:pt x="468691" y="49965"/>
                    <a:pt x="468691" y="73133"/>
                  </a:cubicBezTo>
                  <a:cubicBezTo>
                    <a:pt x="468669" y="96834"/>
                    <a:pt x="484727" y="112294"/>
                    <a:pt x="509666" y="112294"/>
                  </a:cubicBezTo>
                  <a:lnTo>
                    <a:pt x="509666" y="112294"/>
                  </a:lnTo>
                  <a:close/>
                  <a:moveTo>
                    <a:pt x="508834" y="51310"/>
                  </a:moveTo>
                  <a:cubicBezTo>
                    <a:pt x="517695" y="51310"/>
                    <a:pt x="524336" y="57652"/>
                    <a:pt x="524336" y="65659"/>
                  </a:cubicBezTo>
                  <a:lnTo>
                    <a:pt x="491367" y="65659"/>
                  </a:lnTo>
                  <a:cubicBezTo>
                    <a:pt x="491666" y="57097"/>
                    <a:pt x="498862" y="51310"/>
                    <a:pt x="508834" y="51310"/>
                  </a:cubicBezTo>
                  <a:lnTo>
                    <a:pt x="508834" y="513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10454220" y="6121527"/>
              <a:ext cx="111994" cy="181583"/>
            </a:xfrm>
            <a:custGeom>
              <a:avLst/>
              <a:gdLst/>
              <a:ahLst/>
              <a:cxnLst/>
              <a:rect l="l" t="t" r="r" b="b"/>
              <a:pathLst>
                <a:path w="111994" h="181583" extrusionOk="0">
                  <a:moveTo>
                    <a:pt x="59958" y="0"/>
                  </a:moveTo>
                  <a:lnTo>
                    <a:pt x="59958" y="63439"/>
                  </a:lnTo>
                  <a:lnTo>
                    <a:pt x="0" y="63439"/>
                  </a:lnTo>
                  <a:lnTo>
                    <a:pt x="0" y="109368"/>
                  </a:lnTo>
                  <a:lnTo>
                    <a:pt x="59958" y="109368"/>
                  </a:lnTo>
                  <a:lnTo>
                    <a:pt x="59958" y="181583"/>
                  </a:lnTo>
                  <a:lnTo>
                    <a:pt x="111995" y="181583"/>
                  </a:lnTo>
                  <a:lnTo>
                    <a:pt x="111995" y="0"/>
                  </a:lnTo>
                  <a:lnTo>
                    <a:pt x="599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0384632" y="6121527"/>
              <a:ext cx="103261" cy="181583"/>
            </a:xfrm>
            <a:custGeom>
              <a:avLst/>
              <a:gdLst/>
              <a:ahLst/>
              <a:cxnLst/>
              <a:rect l="l" t="t" r="r" b="b"/>
              <a:pathLst>
                <a:path w="103261" h="181583" extrusionOk="0">
                  <a:moveTo>
                    <a:pt x="52036" y="135654"/>
                  </a:moveTo>
                  <a:lnTo>
                    <a:pt x="52036" y="0"/>
                  </a:lnTo>
                  <a:lnTo>
                    <a:pt x="0" y="0"/>
                  </a:lnTo>
                  <a:lnTo>
                    <a:pt x="0" y="181583"/>
                  </a:lnTo>
                  <a:lnTo>
                    <a:pt x="103261" y="181583"/>
                  </a:lnTo>
                  <a:lnTo>
                    <a:pt x="103261" y="135654"/>
                  </a:lnTo>
                  <a:lnTo>
                    <a:pt x="52036" y="1356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27050" y="298200"/>
            <a:ext cx="538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425450" y="1758831"/>
            <a:ext cx="5385600" cy="3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>
                <a:solidFill>
                  <a:srgbClr val="FFFFFF"/>
                </a:solidFill>
              </a:defRPr>
            </a:lvl2pPr>
            <a:lvl3pPr marL="1371600" lvl="2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>
                <a:solidFill>
                  <a:srgbClr val="FFFFFF"/>
                </a:solidFill>
              </a:defRPr>
            </a:lvl5pPr>
            <a:lvl6pPr marL="2743200" lvl="5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 sz="1100">
                <a:solidFill>
                  <a:srgbClr val="FFFFFF"/>
                </a:solidFill>
              </a:defRPr>
            </a:lvl6pPr>
            <a:lvl7pPr marL="3200400" lvl="6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 sz="1100">
                <a:solidFill>
                  <a:srgbClr val="FFFFFF"/>
                </a:solidFill>
              </a:defRPr>
            </a:lvl7pPr>
            <a:lvl8pPr marL="3657600" lvl="7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 sz="1100">
                <a:solidFill>
                  <a:srgbClr val="FFFFFF"/>
                </a:solidFill>
              </a:defRPr>
            </a:lvl8pPr>
            <a:lvl9pPr marL="4114800" lvl="8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34963" y="1233364"/>
            <a:ext cx="11522075" cy="50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333375" y="6393713"/>
            <a:ext cx="288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6667560"/>
            <a:ext cx="12192000" cy="19044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3"/>
              </a:gs>
              <a:gs pos="646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69999" marR="0" lvl="0" indent="-168399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</p:txBody>
      </p:sp>
      <p:pic>
        <p:nvPicPr>
          <p:cNvPr id="16" name="Google Shape;1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7325" y="1020832"/>
            <a:ext cx="11525250" cy="9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73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777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orient="horz" pos="41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03;p107"/>
          <p:cNvSpPr/>
          <p:nvPr/>
        </p:nvSpPr>
        <p:spPr>
          <a:xfrm>
            <a:off x="331086" y="331076"/>
            <a:ext cx="11508817" cy="3563007"/>
          </a:xfrm>
          <a:prstGeom prst="rect">
            <a:avLst/>
          </a:prstGeom>
          <a:solidFill>
            <a:srgbClr val="0C567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32"/>
              <a:buFont typeface="Calibri"/>
              <a:buNone/>
            </a:pPr>
            <a:endParaRPr sz="2532" b="0" i="0" u="none" strike="noStrike" cap="none">
              <a:solidFill>
                <a:srgbClr val="B3B3B3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8" name="Google Shape;528;p84"/>
          <p:cNvSpPr txBox="1">
            <a:spLocks noGrp="1"/>
          </p:cNvSpPr>
          <p:nvPr>
            <p:ph type="ctrTitle"/>
          </p:nvPr>
        </p:nvSpPr>
        <p:spPr>
          <a:xfrm>
            <a:off x="334964" y="4428409"/>
            <a:ext cx="11522100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ar-JO" sz="6600" dirty="0"/>
              <a:t>الأهرامات</a:t>
            </a:r>
            <a:endParaRPr sz="3600" dirty="0"/>
          </a:p>
        </p:txBody>
      </p:sp>
      <p:sp>
        <p:nvSpPr>
          <p:cNvPr id="11" name="Google Shape;528;p84"/>
          <p:cNvSpPr txBox="1">
            <a:spLocks/>
          </p:cNvSpPr>
          <p:nvPr/>
        </p:nvSpPr>
        <p:spPr>
          <a:xfrm>
            <a:off x="405477" y="5809107"/>
            <a:ext cx="115221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رامز الفانك</a:t>
            </a:r>
            <a:r>
              <a:rPr kumimoji="0" lang="ar-JO" sz="36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– خ</a:t>
            </a:r>
            <a:r>
              <a:rPr lang="ar-JO" sz="3600" b="1" dirty="0">
                <a:solidFill>
                  <a:schemeClr val="accent1"/>
                </a:solidFill>
              </a:rPr>
              <a:t>امس (ج)</a:t>
            </a:r>
            <a:endParaRPr kumimoji="0" lang="ar-JO" sz="3600" b="1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oup of pyramids in the desert&#10;&#10;Description automatically generated with medium confidence">
            <a:extLst>
              <a:ext uri="{FF2B5EF4-FFF2-40B4-BE49-F238E27FC236}">
                <a16:creationId xmlns:a16="http://schemas.microsoft.com/office/drawing/2014/main" id="{694FDCFD-6B02-9BD6-5DE6-3D5DD4C2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225" y="1019558"/>
            <a:ext cx="3386295" cy="2379712"/>
          </a:xfrm>
          <a:prstGeom prst="rect">
            <a:avLst/>
          </a:prstGeom>
        </p:spPr>
      </p:pic>
      <p:pic>
        <p:nvPicPr>
          <p:cNvPr id="5" name="Picture 4" descr="A group of camels in front of pyramids&#10;&#10;Description automatically generated with medium confidence">
            <a:extLst>
              <a:ext uri="{FF2B5EF4-FFF2-40B4-BE49-F238E27FC236}">
                <a16:creationId xmlns:a16="http://schemas.microsoft.com/office/drawing/2014/main" id="{2D60491E-35A6-7C61-DCBD-2DB2351A9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03" y="1014780"/>
            <a:ext cx="2926080" cy="2379712"/>
          </a:xfrm>
          <a:prstGeom prst="rect">
            <a:avLst/>
          </a:prstGeom>
        </p:spPr>
      </p:pic>
      <p:pic>
        <p:nvPicPr>
          <p:cNvPr id="7" name="Picture 6" descr="A group of pyramids in the desert with Great Pyramid of Giza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D4EE132-59B6-6FA9-7057-FEAE33BD8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576" y="1014780"/>
            <a:ext cx="2926080" cy="23797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49415C3-A023-930B-5EA6-CF71F68F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15709" r="-1" b="-1"/>
          <a:stretch/>
        </p:blipFill>
        <p:spPr>
          <a:xfrm>
            <a:off x="-686" y="-9554"/>
            <a:ext cx="12188932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Google Shape;538;p85"/>
          <p:cNvSpPr txBox="1">
            <a:spLocks/>
          </p:cNvSpPr>
          <p:nvPr/>
        </p:nvSpPr>
        <p:spPr>
          <a:xfrm>
            <a:off x="375201" y="128304"/>
            <a:ext cx="11198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ar-JO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implified Arabic" pitchFamily="18" charset="-78"/>
                <a:ea typeface="Arial"/>
                <a:cs typeface="Simplified Arabic" pitchFamily="18" charset="-78"/>
                <a:sym typeface="Arial"/>
              </a:rPr>
              <a:t>تاريخ الأهرامات:</a:t>
            </a:r>
          </a:p>
        </p:txBody>
      </p:sp>
      <p:sp>
        <p:nvSpPr>
          <p:cNvPr id="12" name="Google Shape;540;p85"/>
          <p:cNvSpPr txBox="1">
            <a:spLocks noGrp="1"/>
          </p:cNvSpPr>
          <p:nvPr>
            <p:ph type="sldNum" idx="12"/>
          </p:nvPr>
        </p:nvSpPr>
        <p:spPr>
          <a:xfrm>
            <a:off x="332669" y="6384149"/>
            <a:ext cx="2889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Google Shape;539;p85"/>
          <p:cNvSpPr txBox="1">
            <a:spLocks/>
          </p:cNvSpPr>
          <p:nvPr/>
        </p:nvSpPr>
        <p:spPr>
          <a:xfrm>
            <a:off x="1198703" y="1522352"/>
            <a:ext cx="10398232" cy="474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buFont typeface="Arial" pitchFamily="34" charset="0"/>
              <a:buChar char="•"/>
            </a:pPr>
            <a:r>
              <a:rPr lang="ar-JO" sz="1600" dirty="0">
                <a:solidFill>
                  <a:schemeClr val="accent1">
                    <a:lumMod val="7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    تعتبر الأهرامات من أقدم المعجزات الهندسية في العالم.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Simplified Arabic" pitchFamily="18" charset="-78"/>
              <a:cs typeface="Simplified Arabic" pitchFamily="18" charset="-78"/>
            </a:endParaRPr>
          </a:p>
          <a:p>
            <a:pPr algn="r" rtl="1">
              <a:buFont typeface="Arial" pitchFamily="34" charset="0"/>
              <a:buChar char="•"/>
            </a:pPr>
            <a:endParaRPr lang="ar-JO" sz="1600" dirty="0">
              <a:solidFill>
                <a:schemeClr val="accent1">
                  <a:lumMod val="75000"/>
                </a:schemeClr>
              </a:solidFill>
              <a:latin typeface="Simplified Arabic" pitchFamily="18" charset="-78"/>
              <a:cs typeface="Simplified Arabic" pitchFamily="18" charset="-78"/>
            </a:endParaRPr>
          </a:p>
          <a:p>
            <a:pPr algn="r" rtl="1">
              <a:buFont typeface="Arial" pitchFamily="34" charset="0"/>
              <a:buChar char="•"/>
            </a:pPr>
            <a:r>
              <a:rPr lang="ar-JO" sz="1600" dirty="0">
                <a:solidFill>
                  <a:schemeClr val="accent1">
                    <a:lumMod val="7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    تم بناء الأهرامات خلال عصور الفراعنة القديمة في مصر، خاصةً في الفترة بين 2550 و 2490 قبل الميلاد.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Simplified Arabic" pitchFamily="18" charset="-78"/>
              <a:cs typeface="Simplified Arabic" pitchFamily="18" charset="-78"/>
            </a:endParaRPr>
          </a:p>
          <a:p>
            <a:pPr algn="r" rtl="1">
              <a:buFont typeface="Arial" pitchFamily="34" charset="0"/>
              <a:buChar char="•"/>
            </a:pPr>
            <a:endParaRPr lang="ar-JO" sz="1600" dirty="0">
              <a:solidFill>
                <a:schemeClr val="accent1">
                  <a:lumMod val="75000"/>
                </a:schemeClr>
              </a:solidFill>
              <a:latin typeface="Simplified Arabic" pitchFamily="18" charset="-78"/>
              <a:cs typeface="Simplified Arabic" pitchFamily="18" charset="-78"/>
            </a:endParaRPr>
          </a:p>
          <a:p>
            <a:pPr algn="r" rtl="1">
              <a:buFont typeface="Arial" pitchFamily="34" charset="0"/>
              <a:buChar char="•"/>
            </a:pPr>
            <a:r>
              <a:rPr lang="ar-JO" sz="1600" dirty="0">
                <a:solidFill>
                  <a:schemeClr val="accent1">
                    <a:lumMod val="75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   تعتبر الأهرامات مقابر للفراعنة القديمة، وتحيط بها العديد من الأسرار والأساطير.</a:t>
            </a:r>
          </a:p>
        </p:txBody>
      </p:sp>
      <p:pic>
        <p:nvPicPr>
          <p:cNvPr id="3" name="Picture 2" descr="A picture containing pyramid, building, sky, ancient history&#10;&#10;Description automatically generated">
            <a:extLst>
              <a:ext uri="{FF2B5EF4-FFF2-40B4-BE49-F238E27FC236}">
                <a16:creationId xmlns:a16="http://schemas.microsoft.com/office/drawing/2014/main" id="{85F68474-9E3D-F016-D53B-25CA34C0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98788">
            <a:off x="1794123" y="3193841"/>
            <a:ext cx="39814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49415C3-A023-930B-5EA6-CF71F68F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Google Shape;538;p85"/>
          <p:cNvSpPr txBox="1">
            <a:spLocks/>
          </p:cNvSpPr>
          <p:nvPr/>
        </p:nvSpPr>
        <p:spPr>
          <a:xfrm>
            <a:off x="375201" y="128304"/>
            <a:ext cx="11198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ar-JO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ified Arabic" pitchFamily="18" charset="-78"/>
                <a:ea typeface="Arial"/>
                <a:cs typeface="Simplified Arabic" pitchFamily="18" charset="-78"/>
                <a:sym typeface="Arial"/>
              </a:rPr>
              <a:t>الاهرامات الثلاث</a:t>
            </a:r>
            <a:r>
              <a:rPr kumimoji="0" lang="ar-JO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ified Arabic" pitchFamily="18" charset="-78"/>
                <a:ea typeface="Arial"/>
                <a:cs typeface="Simplified Arabic" pitchFamily="18" charset="-78"/>
                <a:sym typeface="Arial"/>
              </a:rPr>
              <a:t> الرئيسية</a:t>
            </a:r>
            <a:endParaRPr kumimoji="0" lang="ar-JO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plified Arabic" pitchFamily="18" charset="-78"/>
              <a:ea typeface="Arial"/>
              <a:cs typeface="Simplified Arabic" pitchFamily="18" charset="-78"/>
              <a:sym typeface="Arial"/>
            </a:endParaRPr>
          </a:p>
        </p:txBody>
      </p:sp>
      <p:sp>
        <p:nvSpPr>
          <p:cNvPr id="12" name="Google Shape;539;p85"/>
          <p:cNvSpPr txBox="1">
            <a:spLocks/>
          </p:cNvSpPr>
          <p:nvPr/>
        </p:nvSpPr>
        <p:spPr>
          <a:xfrm>
            <a:off x="1198703" y="1522352"/>
            <a:ext cx="10398232" cy="474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1. هرم الخوفو: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يُعتبر هرم الخوفو واحدًا من أعظم الأهرامات في العالم.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تم بناء هذا الهرم لفرعون يُدعى خوفو خلال الفترة الزمنية المعروفة باسم الدولة القديمة في مصر القديمة.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يقدر ارتفاع الهرم بنحو 138 مترًا وتم تشييده باستخدام حوالي 2.3 مليون كتلة حجرية ضخمة.</a:t>
            </a:r>
          </a:p>
          <a:p>
            <a:pPr lvl="1" algn="r" rtl="1"/>
            <a:b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</a:b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itchFamily="18" charset="-78"/>
            </a:endParaRP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2. هرم خفرع: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يُعرف هرم خفرع أيضًا باسم هرم خوفو الصغير، وهو أحد الأهرامات الثلاثة بجوار هرم الخوفو.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يعتبر هرم خفرع أصغر حجمًا من الهرم الكبير، ويعتقد أنه بُني لخفرع، ابن خوفو.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يمتاز الهرم بتصميمه الدرجي، حيث يحتوي على درجات تؤدي إلى القمة.</a:t>
            </a:r>
          </a:p>
          <a:p>
            <a:pPr lvl="1" algn="r" rtl="1"/>
            <a:b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</a:b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itchFamily="18" charset="-78"/>
            </a:endParaRP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3. هرم ميخرينوس: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يُعتبر هرم ميخرينوس أصغر واحد بين الأهرامات الثلاثة الكبرى في الجيزة.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يعتقد أنه بُني لفرعون يُدعى ميخرينوس خلال الفترة الزمنية المعروفة باسم الدولة القديمة.</a:t>
            </a:r>
          </a:p>
          <a:p>
            <a:pPr lvl="1" algn="r" rtl="1"/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   - يتميز الهرم بتصميمه الأساسي الذي يشبه الهرم الكبير، ولكنه يعتبر أصغر حجمًا.</a:t>
            </a:r>
          </a:p>
          <a:p>
            <a:pPr lvl="1" algn="r" rtl="1">
              <a:buFont typeface="Wingdings" pitchFamily="2" charset="2"/>
              <a:buChar char="Ø"/>
            </a:pP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635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49415C3-A023-930B-5EA6-CF71F68F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15709" r="-1" b="-1"/>
          <a:stretch/>
        </p:blipFill>
        <p:spPr>
          <a:xfrm>
            <a:off x="20" y="-81013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Google Shape;538;p85"/>
          <p:cNvSpPr txBox="1">
            <a:spLocks/>
          </p:cNvSpPr>
          <p:nvPr/>
        </p:nvSpPr>
        <p:spPr>
          <a:xfrm>
            <a:off x="375201" y="128304"/>
            <a:ext cx="11198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 rtl="1">
              <a:buSzPts val="1100"/>
            </a:pPr>
            <a:r>
              <a:rPr lang="ar-JO" sz="24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itchFamily="18" charset="-78"/>
              </a:rPr>
              <a:t>جغرافيا الأهرامات</a:t>
            </a:r>
            <a:endParaRPr kumimoji="0" lang="ar-JO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plified Arabic" panose="02020603050405020304" pitchFamily="18" charset="-78"/>
              <a:cs typeface="Simplified Arabic" pitchFamily="18" charset="-78"/>
              <a:sym typeface="Arial"/>
            </a:endParaRPr>
          </a:p>
        </p:txBody>
      </p:sp>
      <p:sp>
        <p:nvSpPr>
          <p:cNvPr id="12" name="Google Shape;539;p85"/>
          <p:cNvSpPr txBox="1">
            <a:spLocks/>
          </p:cNvSpPr>
          <p:nvPr/>
        </p:nvSpPr>
        <p:spPr>
          <a:xfrm>
            <a:off x="1198703" y="1522352"/>
            <a:ext cx="10398232" cy="474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تقع الأهرامات في مدينة الجيزة، المحافظة الواقعة على ضفاف نهر النيل في مصر.</a:t>
            </a:r>
            <a:endParaRPr lang="en-US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تحظى الأهرامات بموقع متميز يواجه الصحراء الغربية، مما يخلق منظرًا بانوراميًا ساحرًا.</a:t>
            </a:r>
          </a:p>
        </p:txBody>
      </p:sp>
      <p:pic>
        <p:nvPicPr>
          <p:cNvPr id="3" name="Picture 2" descr="A group of pyramids in the desert&#10;&#10;Description automatically generated with medium confidence">
            <a:extLst>
              <a:ext uri="{FF2B5EF4-FFF2-40B4-BE49-F238E27FC236}">
                <a16:creationId xmlns:a16="http://schemas.microsoft.com/office/drawing/2014/main" id="{AD029E99-00F7-EFD1-E487-E0C745063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120" y="2655643"/>
            <a:ext cx="6291894" cy="34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49415C3-A023-930B-5EA6-CF71F68F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15709" r="-1" b="-1"/>
          <a:stretch/>
        </p:blipFill>
        <p:spPr>
          <a:xfrm>
            <a:off x="20" y="-81013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Google Shape;538;p85"/>
          <p:cNvSpPr txBox="1">
            <a:spLocks/>
          </p:cNvSpPr>
          <p:nvPr/>
        </p:nvSpPr>
        <p:spPr>
          <a:xfrm>
            <a:off x="375201" y="128304"/>
            <a:ext cx="11198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 rtl="1">
              <a:buSzPts val="1100"/>
            </a:pPr>
            <a:r>
              <a:rPr lang="ar-JO" sz="2400" dirty="0">
                <a:solidFill>
                  <a:schemeClr val="tx1"/>
                </a:solidFill>
              </a:rPr>
              <a:t>الأهرامات والاقتصاد</a:t>
            </a:r>
            <a:endParaRPr kumimoji="0" lang="ar-JO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plified Arabic" pitchFamily="18" charset="-78"/>
              <a:cs typeface="Simplified Arabic" pitchFamily="18" charset="-78"/>
              <a:sym typeface="Arial"/>
            </a:endParaRPr>
          </a:p>
        </p:txBody>
      </p:sp>
      <p:sp>
        <p:nvSpPr>
          <p:cNvPr id="12" name="Google Shape;539;p85"/>
          <p:cNvSpPr txBox="1">
            <a:spLocks/>
          </p:cNvSpPr>
          <p:nvPr/>
        </p:nvSpPr>
        <p:spPr>
          <a:xfrm>
            <a:off x="1198703" y="1522352"/>
            <a:ext cx="10398232" cy="474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تعتبر الأهرامات مصدرًا هامًا للإيرادات السياحية لمصر.</a:t>
            </a:r>
            <a:endParaRPr lang="en-US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تجذب السياح من جميع أنحاء العالم وتساهم في تعزيز الاقتصاد المصري من خلال العملة الصعبة وتوفير فرص عمل للسكان المحليين.</a:t>
            </a:r>
          </a:p>
        </p:txBody>
      </p:sp>
      <p:pic>
        <p:nvPicPr>
          <p:cNvPr id="3" name="Picture 2" descr="A group of people standing in front of a pyramid&#10;&#10;Description automatically generated with low confidence">
            <a:extLst>
              <a:ext uri="{FF2B5EF4-FFF2-40B4-BE49-F238E27FC236}">
                <a16:creationId xmlns:a16="http://schemas.microsoft.com/office/drawing/2014/main" id="{20832E7C-BE0B-FC6D-4036-FA0A46653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490" y="3124301"/>
            <a:ext cx="6491235" cy="29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1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49415C3-A023-930B-5EA6-CF71F68F5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40000"/>
          </a:blip>
          <a:srcRect t="15709" r="-1" b="-1"/>
          <a:stretch/>
        </p:blipFill>
        <p:spPr>
          <a:xfrm>
            <a:off x="20" y="-81013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Google Shape;538;p85"/>
          <p:cNvSpPr txBox="1">
            <a:spLocks/>
          </p:cNvSpPr>
          <p:nvPr/>
        </p:nvSpPr>
        <p:spPr>
          <a:xfrm>
            <a:off x="375201" y="128304"/>
            <a:ext cx="11198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 rtl="1">
              <a:buSzPts val="1100"/>
            </a:pPr>
            <a:r>
              <a:rPr lang="ar-JO" sz="2400" dirty="0">
                <a:solidFill>
                  <a:schemeClr val="tx1"/>
                </a:solidFill>
              </a:rPr>
              <a:t>أفكار لترويج الأهرامات</a:t>
            </a:r>
            <a:endParaRPr kumimoji="0" lang="ar-JO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plified Arabic" pitchFamily="18" charset="-78"/>
              <a:cs typeface="Simplified Arabic" pitchFamily="18" charset="-78"/>
              <a:sym typeface="Arial"/>
            </a:endParaRPr>
          </a:p>
        </p:txBody>
      </p:sp>
      <p:sp>
        <p:nvSpPr>
          <p:cNvPr id="12" name="Google Shape;539;p85"/>
          <p:cNvSpPr txBox="1">
            <a:spLocks/>
          </p:cNvSpPr>
          <p:nvPr/>
        </p:nvSpPr>
        <p:spPr>
          <a:xfrm>
            <a:off x="1198703" y="1522352"/>
            <a:ext cx="10398232" cy="474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إنشاء حملات دعائية مبتكرة تستهدف جمهورًا دوليًا، مثل إعلانات تلفزيونية وإعلانات عبر الإنترنت.</a:t>
            </a:r>
          </a:p>
          <a:p>
            <a:pPr algn="r" rtl="1">
              <a:buFont typeface="Wingdings" pitchFamily="2" charset="2"/>
              <a:buChar char="Ø"/>
            </a:pP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تنظيم رحلات سياحية مصاحبة للأهرامات بالتعاون مع وكالات السفر المحلية والدولية.</a:t>
            </a:r>
          </a:p>
          <a:p>
            <a:pPr algn="r" rtl="1">
              <a:buFont typeface="Wingdings" pitchFamily="2" charset="2"/>
              <a:buChar char="Ø"/>
            </a:pPr>
            <a:endParaRPr lang="ar-JO" sz="1600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JO" sz="16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   تحسين البنية التحتية المحيطة بالأهرامات، مثل الطرق والفنادق والمرافق السياحية، لتوفير تجربة سياحية مريحة وجذابة للزوار.</a:t>
            </a:r>
          </a:p>
        </p:txBody>
      </p:sp>
      <p:pic>
        <p:nvPicPr>
          <p:cNvPr id="2" name="VID-20230530-WA0000">
            <a:hlinkClick r:id="" action="ppaction://media"/>
            <a:extLst>
              <a:ext uri="{FF2B5EF4-FFF2-40B4-BE49-F238E27FC236}">
                <a16:creationId xmlns:a16="http://schemas.microsoft.com/office/drawing/2014/main" id="{F2B17455-1497-B1B1-A4EF-9760FF222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4796" y="2994400"/>
            <a:ext cx="5335674" cy="3155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35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lcim">
  <a:themeElements>
    <a:clrScheme name="Holci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D4370"/>
      </a:accent1>
      <a:accent2>
        <a:srgbClr val="7ECF49"/>
      </a:accent2>
      <a:accent3>
        <a:srgbClr val="04BBF1"/>
      </a:accent3>
      <a:accent4>
        <a:srgbClr val="828282"/>
      </a:accent4>
      <a:accent5>
        <a:srgbClr val="B4B4B4"/>
      </a:accent5>
      <a:accent6>
        <a:srgbClr val="E6E6E6"/>
      </a:accent6>
      <a:hlink>
        <a:srgbClr val="04BBF1"/>
      </a:hlink>
      <a:folHlink>
        <a:srgbClr val="1D43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olci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D4370"/>
      </a:accent1>
      <a:accent2>
        <a:srgbClr val="7ECF49"/>
      </a:accent2>
      <a:accent3>
        <a:srgbClr val="04BBF1"/>
      </a:accent3>
      <a:accent4>
        <a:srgbClr val="828282"/>
      </a:accent4>
      <a:accent5>
        <a:srgbClr val="B4B4B4"/>
      </a:accent5>
      <a:accent6>
        <a:srgbClr val="E6E6E6"/>
      </a:accent6>
      <a:hlink>
        <a:srgbClr val="04BBF1"/>
      </a:hlink>
      <a:folHlink>
        <a:srgbClr val="1D43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344</Words>
  <Application>Microsoft Office PowerPoint</Application>
  <PresentationFormat>Widescreen</PresentationFormat>
  <Paragraphs>38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Simplified Arabic</vt:lpstr>
      <vt:lpstr>Helvetica Neue</vt:lpstr>
      <vt:lpstr>Arial</vt:lpstr>
      <vt:lpstr>Lato Light</vt:lpstr>
      <vt:lpstr>Calibri</vt:lpstr>
      <vt:lpstr>Wingdings</vt:lpstr>
      <vt:lpstr>Holcim</vt:lpstr>
      <vt:lpstr>الأهرامات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for Progress - Diversity &amp; Inclusion</dc:title>
  <dc:creator>Dana Huribat</dc:creator>
  <cp:lastModifiedBy>Ashraf Al Fanek</cp:lastModifiedBy>
  <cp:revision>38</cp:revision>
  <dcterms:modified xsi:type="dcterms:W3CDTF">2023-05-30T04:04:11Z</dcterms:modified>
</cp:coreProperties>
</file>