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F457C8-B8A2-49F4-8B02-4395CE93E6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20EB4-6D88-4F28-8537-772ED3E67180}" type="pres">
      <dgm:prSet presAssocID="{CFF457C8-B8A2-49F4-8B02-4395CE93E613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DC3A2EA9-A784-453F-972A-608A03F49698}" type="presOf" srcId="{CFF457C8-B8A2-49F4-8B02-4395CE93E613}" destId="{4B320EB4-6D88-4F28-8537-772ED3E671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27F0F-F164-43DE-91C6-98CB917D1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E372E2-A7E0-4436-8484-9B8751417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E6D8F-B763-4522-8CAB-9D706826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A3A2-8F29-4CB5-86D2-3A326E45A05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CE6EA-21CE-49C2-8FFE-5FC59A61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A2657-A46D-4B6A-90C1-9CE8179B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F6C7-65F8-4ECA-8063-68BE98F1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2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CBCD-BA37-4B86-92E9-9C8803F7D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01A6A-133C-41B0-AE47-269561C97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D0CF-2AA9-4DAD-9C88-ADE2DECA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A3A2-8F29-4CB5-86D2-3A326E45A05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3AA50-F629-4071-880D-32013EA8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89ABB-79C9-4587-98CD-48B0F84B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F6C7-65F8-4ECA-8063-68BE98F1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5EEE7-B884-46D3-8851-31F3A7628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A166E-462F-4091-8DEE-F358D73D1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56C3D-03B1-487A-BEB3-A7335566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A3A2-8F29-4CB5-86D2-3A326E45A05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4094D-DB34-4EA7-BC9E-48049527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32F85-B49B-4EFA-8477-87A8DF25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F6C7-65F8-4ECA-8063-68BE98F1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5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E6104-CB1F-4A76-BBD9-C938B069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1EECD-5A44-437A-A402-E5AD8B906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74EF5-F5C4-452A-9204-CB8B21BF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A3A2-8F29-4CB5-86D2-3A326E45A05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5CB59-236A-43D9-851A-01467D38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F1A03-C8A2-4E60-A451-C3E94375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F6C7-65F8-4ECA-8063-68BE98F1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1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8BBAA-3F0E-42C7-B759-ADC9BE52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987A1-993B-4550-B80A-F79E77A8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FEB5C-BD88-48EB-9FD3-BB25A866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A3A2-8F29-4CB5-86D2-3A326E45A05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91EFB-8184-4D54-A3BC-31128A88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885E0-0D05-4714-BFD8-1D666D5A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F6C7-65F8-4ECA-8063-68BE98F1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6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0C0B-7515-4B57-A5C5-74A4BCD0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1F058-C7D6-4E99-9C86-78E09453B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4A0A3-84AE-457B-8E30-B62DF390A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B2E7A-01FF-4318-B7FC-D3AA5A61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A3A2-8F29-4CB5-86D2-3A326E45A05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5A926-806C-4638-876B-5D66B41A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BC081-A10B-4F61-A93F-C686DF91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F6C7-65F8-4ECA-8063-68BE98F1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BE90-C9ED-411D-87D4-32C3BE4DD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0DB8A-90DD-467F-9E4D-2AD008E42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2F56B-2094-48DA-BF4D-16A285E78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F866A-F29D-48FB-87CC-85194FCE1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C6F8D4-D0A8-4C78-8C16-CFDFF4D04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52DF1-6FBE-4E30-A0D6-B5DFF448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A3A2-8F29-4CB5-86D2-3A326E45A05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A38B1-17A2-4A2A-AAA8-F7ED2C8C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F36A55-32E0-4F8A-A6B7-3D9670EF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F6C7-65F8-4ECA-8063-68BE98F1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0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5D10-B56E-4F01-9559-2A97016C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6B935-193B-49E9-B2B3-BFF01B5AE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A3A2-8F29-4CB5-86D2-3A326E45A05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DEE4A-8441-495C-9094-6958A870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627BA-E028-4464-9D43-750A3CEF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F6C7-65F8-4ECA-8063-68BE98F1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7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A1577-2C61-4684-8733-F5434E42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A3A2-8F29-4CB5-86D2-3A326E45A05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42573-F137-4C91-B902-30272E2A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1F0D-98D8-4F36-A8BE-DB31BE46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F6C7-65F8-4ECA-8063-68BE98F1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0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8FA9-0356-4976-B543-1D674AFD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0BC33-C8F9-45E7-A6E3-809A41F7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DFFE5-59D3-40BB-BA55-68120330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B1BA6-7D9F-4D3D-A19D-5C307D99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A3A2-8F29-4CB5-86D2-3A326E45A05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91C19-DCDE-49E2-86B6-FD4D84F86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CF674-CCE4-41BB-BB9D-F30E4BB2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F6C7-65F8-4ECA-8063-68BE98F1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CB1E-1367-44F8-B1FA-EA59C4E3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E47C-1655-46E9-B93B-6A753490D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CC049-E615-443C-BAC0-3A6B512AE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3F1E1-924F-44ED-B841-ECC1E7ED3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4A3A2-8F29-4CB5-86D2-3A326E45A05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E6138-2C2D-4DE1-BD7A-BF21ED96E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B08A9-AF71-4F10-B9DD-1EA7FA9E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F6C7-65F8-4ECA-8063-68BE98F1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1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68B17F-FD03-4497-83D5-3CCB5BBC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2BC3-CE1D-475D-839E-D541F888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80B63-ED16-4F26-8844-C66AB83B6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4A3A2-8F29-4CB5-86D2-3A326E45A059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C0F08-703E-4349-8372-5F8D3E194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1F6CF-52A1-430F-9CE5-80BAE0362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FF6C7-65F8-4ECA-8063-68BE98F1B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learchos/466392237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high-angle-view-of-tiergarten-in-berlin-572976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righton/3613593227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iPnguHFMfU" TargetMode="Externa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62F0-FE37-4118-8A2F-951C7E4DC7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النصب التذكاري للحرب السوفيتية تيرغارتن ، ألمانيا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2B99A-3943-4307-B7EB-F609380394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غازي شكوكاني و5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B9C6-A080-4740-A1EC-69CE9E27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موقع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588FA-0C95-4CFB-BB40-F6019241E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/>
              <a:t>النصب التذكاري للحرب السوفيتية هو واحد من عدة نصب تذكارية للحرب في برلين ، عاصمة ألمانيا ،</a:t>
            </a:r>
            <a:endParaRPr lang="en-US" dirty="0"/>
          </a:p>
          <a:p>
            <a:r>
              <a:rPr lang="ar-JO" dirty="0"/>
              <a:t> أقامها الاتحاد السوفيتي لإحياء ذكرى قتلى الحرب ، ولا سيما 80.000 جندي من القوات المسلحة السوفيتية الذين لقوا حتفهم خلال معركة برلين في أبريل ومايو. 1945</a:t>
            </a:r>
            <a:br>
              <a:rPr lang="ar-JO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2BF69-7563-468C-B90D-80B585CDC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14261" y="3574774"/>
            <a:ext cx="6428960" cy="328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4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C625-1116-476C-A87E-86E54C78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تصميم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1E2C1-B927-48C7-B767-13F605683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dirty="0"/>
              <a:t>أقيم هذا النصب التذكاري في عام 1945 ، في غضون بضعة أشهر من الاستيلاء على المدينة.</a:t>
            </a:r>
            <a:endParaRPr lang="en-US" dirty="0"/>
          </a:p>
          <a:p>
            <a:pPr marL="0" indent="0">
              <a:buNone/>
            </a:pPr>
            <a:r>
              <a:rPr lang="ar-JO" dirty="0"/>
              <a:t>تُظهر الصور المبكرة النصب التذكاري يقف في برية من الأنقاض ، وقد تم تدمير تيرغارتن </a:t>
            </a:r>
            <a:r>
              <a:rPr lang="en-US" dirty="0"/>
              <a:t> </a:t>
            </a:r>
            <a:r>
              <a:rPr lang="ar-JO" dirty="0"/>
              <a:t>بواسطة القنابل الحارقة ثم جُردت من الأخشاب لاستخدامها في الحطب خلال الأشهر الأخيرة من الحرب.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4C38A-BFB7-4F4E-85B2-3EE5B7203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19230" y="3649215"/>
            <a:ext cx="5446644" cy="3014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9F5ED1-FB49-435F-B5E9-59C3C863D3E3}"/>
              </a:ext>
            </a:extLst>
          </p:cNvPr>
          <p:cNvSpPr txBox="1"/>
          <p:nvPr/>
        </p:nvSpPr>
        <p:spPr>
          <a:xfrm>
            <a:off x="4346713" y="5946131"/>
            <a:ext cx="68778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brighton/3613593227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9132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F3E64-5280-4876-87AD-8CEF65E9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النصب التذكاري اليوم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29EF1-3A9B-452B-80A4-C63E3D9C3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8" y="1825625"/>
            <a:ext cx="10515600" cy="4351338"/>
          </a:xfrm>
        </p:spPr>
        <p:txBody>
          <a:bodyPr>
            <a:normAutofit/>
          </a:bodyPr>
          <a:lstStyle/>
          <a:p>
            <a:r>
              <a:rPr lang="ar-JO" dirty="0"/>
              <a:t>تم بناء النصب التذكاري من أعمال حجرية مأخوذة من مستشارية الرايخ المدمرة. بنيت على طراز مشابه لغيرها من آثار الحرب العالمية الثانية السوفيتية التي وجدت مرة واحدة في جميع أنحاء السابق.</a:t>
            </a:r>
            <a:endParaRPr lang="en-US" dirty="0"/>
          </a:p>
          <a:p>
            <a:r>
              <a:rPr lang="ar-JO" dirty="0"/>
              <a:t>لا يزال النصب التذكاري موقعًا لإحياء ذكرى نشطة.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ar-JO" dirty="0"/>
              <a:t>في ذكرى يوم </a:t>
            </a:r>
            <a:r>
              <a:rPr lang="en-US" dirty="0"/>
              <a:t> </a:t>
            </a:r>
            <a:r>
              <a:rPr lang="ar-JO" dirty="0"/>
              <a:t>هو</a:t>
            </a:r>
            <a:r>
              <a:rPr lang="en-US"/>
              <a:t> </a:t>
            </a:r>
            <a:r>
              <a:rPr lang="en-US" dirty="0"/>
              <a:t>، 8</a:t>
            </a:r>
            <a:r>
              <a:rPr lang="ar-JO" dirty="0"/>
              <a:t>مايو تقام مراسم وضع أكاليل الزهور في النصب التذكاري. إنه موقع للحج لقدامى المحاربين من دول</a:t>
            </a:r>
            <a:r>
              <a:rPr lang="en-US" dirty="0"/>
              <a:t> </a:t>
            </a:r>
            <a:r>
              <a:rPr lang="ar-JO" dirty="0"/>
              <a:t> الاتحاد السوفيتي السابق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F2FE35B-04AA-44FB-AD53-F87421730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271065"/>
              </p:ext>
            </p:extLst>
          </p:nvPr>
        </p:nvGraphicFramePr>
        <p:xfrm>
          <a:off x="1524000" y="1122363"/>
          <a:ext cx="9144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>
            <a:extLst>
              <a:ext uri="{FF2B5EF4-FFF2-40B4-BE49-F238E27FC236}">
                <a16:creationId xmlns:a16="http://schemas.microsoft.com/office/drawing/2014/main" id="{77EFA6DA-EC64-4AF1-8AF4-8465C405A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 title="10 Top Tourist Attractions in Berlin - Travel Video">
            <a:hlinkClick r:id="" action="ppaction://media"/>
            <a:extLst>
              <a:ext uri="{FF2B5EF4-FFF2-40B4-BE49-F238E27FC236}">
                <a16:creationId xmlns:a16="http://schemas.microsoft.com/office/drawing/2014/main" id="{B33D1A84-9D65-451D-A75A-C9EFEBC399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524000" y="1429163"/>
            <a:ext cx="9373706" cy="462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82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171</Words>
  <Application>Microsoft Office PowerPoint</Application>
  <PresentationFormat>Widescreen</PresentationFormat>
  <Paragraphs>13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النصب التذكاري للحرب السوفيتية تيرغارتن ، ألمانيا</vt:lpstr>
      <vt:lpstr>موقع</vt:lpstr>
      <vt:lpstr>تصميم</vt:lpstr>
      <vt:lpstr>النصب التذكاري اليوم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النصب التذكاري للحرب السوفيتية تيرغارتن ، ألمانيا</dc:title>
  <dc:creator>Administrator</dc:creator>
  <cp:lastModifiedBy>Administrator</cp:lastModifiedBy>
  <cp:revision>5</cp:revision>
  <dcterms:created xsi:type="dcterms:W3CDTF">2023-05-23T14:30:41Z</dcterms:created>
  <dcterms:modified xsi:type="dcterms:W3CDTF">2023-05-28T12:11:31Z</dcterms:modified>
</cp:coreProperties>
</file>