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DE384B6-B4D0-40BD-990D-9E6CA6278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ما فائدة الفاكهه إلى الجسم؟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9C8EBFC-29D9-448B-87F4-C12EC4385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3616" y="2638044"/>
            <a:ext cx="2387247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3200" dirty="0"/>
              <a:t>      1-مفيد للجسم</a:t>
            </a:r>
          </a:p>
          <a:p>
            <a:pPr marL="0" indent="0">
              <a:buNone/>
            </a:pPr>
            <a:r>
              <a:rPr lang="ar-JO" sz="3200" dirty="0"/>
              <a:t>                                                                           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74AE3CE3-F562-4215-9AD4-A9D1314C1FDC}"/>
              </a:ext>
            </a:extLst>
          </p:cNvPr>
          <p:cNvSpPr txBox="1">
            <a:spLocks/>
          </p:cNvSpPr>
          <p:nvPr/>
        </p:nvSpPr>
        <p:spPr>
          <a:xfrm>
            <a:off x="7931426" y="3160643"/>
            <a:ext cx="2181837" cy="273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ar-JO" sz="3200" dirty="0"/>
              <a:t>   2-مفيد لالنظر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ar-JO" sz="3200" dirty="0"/>
              <a:t>                                                                         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4A9B5467-59F8-49E6-88C4-193E7B91DB29}"/>
              </a:ext>
            </a:extLst>
          </p:cNvPr>
          <p:cNvSpPr txBox="1">
            <a:spLocks/>
          </p:cNvSpPr>
          <p:nvPr/>
        </p:nvSpPr>
        <p:spPr>
          <a:xfrm>
            <a:off x="7726016" y="3637722"/>
            <a:ext cx="2387247" cy="2254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ar-JO" sz="3200" dirty="0"/>
              <a:t>                                                                         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3340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9FED2-DDE9-4C5D-9977-0B058A27C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ماأنواع من الفاكه و ما فائدتها للجسم؟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2E0E9-0E00-4190-B66B-45703A11B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2436" y="2638044"/>
            <a:ext cx="2738428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3200" dirty="0"/>
              <a:t>1-الجزر مفيد للنظر</a:t>
            </a: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D3D704F-BDFC-487B-B2A3-23C55C45E5A9}"/>
              </a:ext>
            </a:extLst>
          </p:cNvPr>
          <p:cNvSpPr txBox="1">
            <a:spLocks/>
          </p:cNvSpPr>
          <p:nvPr/>
        </p:nvSpPr>
        <p:spPr>
          <a:xfrm>
            <a:off x="6745358" y="3140765"/>
            <a:ext cx="3048000" cy="2751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ar-JO" sz="3200" dirty="0"/>
              <a:t>2-التُفاح يُقَوي المناعة</a:t>
            </a:r>
            <a:endParaRPr lang="en-US" sz="32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06FBC3F-1483-478F-81C2-B532450735B3}"/>
              </a:ext>
            </a:extLst>
          </p:cNvPr>
          <p:cNvSpPr txBox="1">
            <a:spLocks/>
          </p:cNvSpPr>
          <p:nvPr/>
        </p:nvSpPr>
        <p:spPr>
          <a:xfrm>
            <a:off x="7389943" y="3631096"/>
            <a:ext cx="2570921" cy="2108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ar-JO" sz="3200" dirty="0"/>
              <a:t>3-الوَز تقوي الظاكرة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59493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2F2DB-20E1-4BF8-B053-A8DBE572C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11A69-FCA6-4B8B-AA86-A87D1F555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91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544</TotalTime>
  <Words>32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Majalla UI</vt:lpstr>
      <vt:lpstr>Parcel</vt:lpstr>
      <vt:lpstr>ما فائدة الفاكهه إلى الجسم؟</vt:lpstr>
      <vt:lpstr>ماأنواع من الفاكه و ما فائدتها للجسم؟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اسئل</dc:title>
  <dc:creator>J.Shnoudi</dc:creator>
  <cp:lastModifiedBy>J.Shnoudi</cp:lastModifiedBy>
  <cp:revision>9</cp:revision>
  <dcterms:created xsi:type="dcterms:W3CDTF">2022-03-13T08:34:37Z</dcterms:created>
  <dcterms:modified xsi:type="dcterms:W3CDTF">2022-03-13T17:38:43Z</dcterms:modified>
</cp:coreProperties>
</file>