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4DC9E-24FD-F963-7FFF-3DE24E324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CD7AE-7EC2-1213-884C-010956B3D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F0412-C698-FF3A-F274-227081FD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FD913-59DE-5B91-E209-94A1A13BB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2BC2D-FA59-29AD-BF87-26486C2B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4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0CDB7-FB95-59BF-E45C-9C90A5347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F48A12-0770-8F19-D5A4-864FC984F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04846-2422-DF68-A848-EDE45694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437F5-2589-E48A-8EC2-92724704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2BDB3-C967-7376-E05F-E6D17F70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7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7E33FF-7BED-ED89-A89F-51BF7DA7CB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F832E-0B83-98AA-55FD-2FCDC27DC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5F9-B0E1-F68A-D32E-F5DAF4D2B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4BC57-7441-618D-3CA9-5BE11331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FCEFC-461E-3D2F-A606-3154913F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54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8195-2AAD-FE8C-53C3-F79F510B3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22BE7-E586-68AC-3908-7A32298F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B813D-72FF-C2EA-5586-420E3D27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6BF30-99D8-B268-D6EB-9919C054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C11BA-FC6E-2871-DA37-65598225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63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1F70B-C465-517E-E942-8A66FE0D9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C8FC1-D66F-4B8C-D9EB-0A98B2C7A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44E10-2BB5-25AD-CDEC-FDD409C6B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E4C4F-C8DF-8372-EA80-927DEBCF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2C12A-E20C-3A8E-E2DE-F1954BD2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11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83456-C6DE-6B30-A91B-CD60725E1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7A004-8CA4-1333-0065-908DE8042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2519D0-FAAC-1A37-9EBD-4339BE7DD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10B49-6077-B9BD-6118-A55E3B7D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7C651-5D02-CF29-334D-74947E49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A4787-D139-B5D3-7BF8-405D3E417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7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02E4-2910-1E9C-D75D-887A0E7C1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FDEEC-C8DA-1164-0439-62A3F8A47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C9665-311B-8D47-CC68-F23254D3A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D1CA2-B740-00B4-4C76-A462F900C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BC337-75BF-EAFC-8826-0263B8930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CA78C5-5FFD-4708-CA25-86E52FCCE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7D5155-CE98-6E58-0261-28297CA52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7630B-E455-CA8D-79D6-36373F46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66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A0D6B-6A24-B2DE-5EE4-55462890C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979DA-8D3B-1D32-D64C-014CD8A3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AACBF-4738-E40A-12E1-42C386D6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42B30D-4A0A-E458-09CC-D88A3B50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92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386FA-83A9-D4AD-73D8-F97F49D4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BA82A-DF65-6155-055B-D8F946A8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5D7C5-9B12-6FCF-AF71-126EF7D1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2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16D9F-6D83-C482-5B2C-A9AFCC5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CC2D9-2750-9EC1-6FDB-BFD216CFD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A7EF2-FD48-0F23-6437-96598212C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FBE42-ED17-A6D7-D43F-404BC4F5A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BB177-CC4C-A53C-AE67-FA0889886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D7C57-24A9-2561-4C9C-0EA6CA03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5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801AF-AD13-1EB6-767A-A0DEC912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CED249-D839-E519-640B-FB54E44A0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3B7CC-5690-5E1E-105D-5E6611F54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4F14C-C768-1907-4F69-ED99E390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252C9-59AC-50F2-5BB9-A795BF7D2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BF76C-284D-18EF-3AE1-7CFD9EA9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11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5CDE8-2ECF-E5F3-82B0-45628A790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0DB5F-8496-1E74-606C-35F22CE83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CAA6B-6ED2-F16E-7655-0CABC3306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BE895-B7B0-47FA-832E-195725AE5D8B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E9133-CDEB-EBFF-F683-B3C8B52DD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F6A3A-23D4-A302-7244-305961B0A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A4BA2-2489-4FB6-8643-19067DCD7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9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F690-6066-61A8-B196-1BDF1CD7C6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Mein </a:t>
            </a:r>
            <a:r>
              <a:rPr lang="en-US" dirty="0" err="1"/>
              <a:t>zeitplan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7E3B6-7E9E-0D4D-949D-0FD9BF9B82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zaid</a:t>
            </a:r>
            <a:r>
              <a:rPr lang="en-US" dirty="0"/>
              <a:t> </a:t>
            </a:r>
            <a:r>
              <a:rPr lang="en-US" dirty="0" err="1"/>
              <a:t>elhalah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96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7E64-2724-27CD-DB9F-C65E0FE1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6:30 </a:t>
            </a:r>
            <a:r>
              <a:rPr lang="en-US" dirty="0" err="1"/>
              <a:t>uhr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E7383B1-4C67-F671-4138-EB98E0A1CBA7}"/>
              </a:ext>
            </a:extLst>
          </p:cNvPr>
          <p:cNvSpPr txBox="1">
            <a:spLocks/>
          </p:cNvSpPr>
          <p:nvPr/>
        </p:nvSpPr>
        <p:spPr>
          <a:xfrm>
            <a:off x="838200" y="1537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Ich wache auf und steh auf</a:t>
            </a:r>
            <a:endParaRPr lang="en-GB" dirty="0"/>
          </a:p>
        </p:txBody>
      </p:sp>
      <p:pic>
        <p:nvPicPr>
          <p:cNvPr id="6" name="Picture 2" descr="Clock 6:30 | ClipArt ETC">
            <a:extLst>
              <a:ext uri="{FF2B5EF4-FFF2-40B4-BE49-F238E27FC236}">
                <a16:creationId xmlns:a16="http://schemas.microsoft.com/office/drawing/2014/main" id="{97FF92B6-1296-D786-DA03-738278D28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66" y="-1393"/>
            <a:ext cx="1520297" cy="148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s Time To Wake Up Stock Photo - Download Image Now - Waking up, Men,  Sleeping">
            <a:extLst>
              <a:ext uri="{FF2B5EF4-FFF2-40B4-BE49-F238E27FC236}">
                <a16:creationId xmlns:a16="http://schemas.microsoft.com/office/drawing/2014/main" id="{EFF013F7-5DE1-0FFE-7BF2-554D5CDE09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959" y="2706931"/>
            <a:ext cx="4686729" cy="312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35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4B2A1-36AC-8300-D5DB-CFB2A10B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>
                <a:sym typeface="Wingdings" panose="05000000000000000000" pitchFamily="2" charset="2"/>
              </a:rPr>
              <a:t>:00 </a:t>
            </a:r>
            <a:r>
              <a:rPr lang="en-US" dirty="0" err="1">
                <a:sym typeface="Wingdings" panose="05000000000000000000" pitchFamily="2" charset="2"/>
              </a:rPr>
              <a:t>uhr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0AE00-D93F-4327-368F-B8029E706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Ich frühstücke, ich habe Eier und Saft</a:t>
            </a:r>
            <a:endParaRPr lang="en-GB" dirty="0"/>
          </a:p>
        </p:txBody>
      </p:sp>
      <p:pic>
        <p:nvPicPr>
          <p:cNvPr id="2052" name="Picture 4" descr="Breakfast Scrambled Eggs On White Plate, Toast And Orange ...">
            <a:extLst>
              <a:ext uri="{FF2B5EF4-FFF2-40B4-BE49-F238E27FC236}">
                <a16:creationId xmlns:a16="http://schemas.microsoft.com/office/drawing/2014/main" id="{B2472F6F-C51D-8B0C-2E39-33EADA92B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935" y="2934371"/>
            <a:ext cx="3648604" cy="255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lock 7:00 | ClipArt ETC">
            <a:extLst>
              <a:ext uri="{FF2B5EF4-FFF2-40B4-BE49-F238E27FC236}">
                <a16:creationId xmlns:a16="http://schemas.microsoft.com/office/drawing/2014/main" id="{93AB7414-982F-EEFA-18A0-B61C6DE85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00684"/>
            <a:ext cx="1647296" cy="164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922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6C3D2-361E-75CE-85D4-3EA10BD93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7:30 </a:t>
            </a:r>
            <a:r>
              <a:rPr lang="en-US" dirty="0" err="1"/>
              <a:t>Uhr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7D023-F421-5C20-F9FA-4B2ECB1A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Vorbereitung</a:t>
            </a:r>
            <a:r>
              <a:rPr lang="en-GB" dirty="0"/>
              <a:t> auf die Schule</a:t>
            </a:r>
          </a:p>
        </p:txBody>
      </p:sp>
      <p:pic>
        <p:nvPicPr>
          <p:cNvPr id="3074" name="Picture 2" descr="The Best 5 Backpacks for College and High School Students of ...">
            <a:extLst>
              <a:ext uri="{FF2B5EF4-FFF2-40B4-BE49-F238E27FC236}">
                <a16:creationId xmlns:a16="http://schemas.microsoft.com/office/drawing/2014/main" id="{AB0452F6-8AC4-1111-D22E-29AEA25CC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2577572"/>
            <a:ext cx="3862388" cy="257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lock 7:30 | ClipArt ETC">
            <a:extLst>
              <a:ext uri="{FF2B5EF4-FFF2-40B4-BE49-F238E27FC236}">
                <a16:creationId xmlns:a16="http://schemas.microsoft.com/office/drawing/2014/main" id="{7552BB85-53D4-551A-B766-557F3218C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8858"/>
            <a:ext cx="1511830" cy="15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1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1457-4D67-5333-8F14-04E232DFB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8:00 </a:t>
            </a:r>
            <a:r>
              <a:rPr lang="en-US" dirty="0" err="1"/>
              <a:t>Uhr</a:t>
            </a:r>
            <a:r>
              <a:rPr lang="en-US" dirty="0"/>
              <a:t> - 14:50 </a:t>
            </a:r>
            <a:r>
              <a:rPr lang="en-US" dirty="0" err="1"/>
              <a:t>Uhr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4AB1D-00A1-89F3-B270-D9083ADAD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Ich gehe zur Schule und fange an </a:t>
            </a:r>
            <a:endParaRPr lang="en-GB" dirty="0"/>
          </a:p>
        </p:txBody>
      </p:sp>
      <p:pic>
        <p:nvPicPr>
          <p:cNvPr id="4098" name="Picture 2" descr="Elmwood Elementary School / Homepage">
            <a:extLst>
              <a:ext uri="{FF2B5EF4-FFF2-40B4-BE49-F238E27FC236}">
                <a16:creationId xmlns:a16="http://schemas.microsoft.com/office/drawing/2014/main" id="{4BB565A3-5098-0FC4-D0EB-04C524590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866" y="2765709"/>
            <a:ext cx="4701116" cy="278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lock 8:00 | ClipArt ETC">
            <a:extLst>
              <a:ext uri="{FF2B5EF4-FFF2-40B4-BE49-F238E27FC236}">
                <a16:creationId xmlns:a16="http://schemas.microsoft.com/office/drawing/2014/main" id="{13E4FAA0-B9BB-4BED-2930-90D2013C6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33" y="194734"/>
            <a:ext cx="1630891" cy="163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imple classic black and white round wall clock isolated on white. Clock  with arabic numerals on wall shows 2:50 , 14:50 Stock Photo | Adobe Stock">
            <a:extLst>
              <a:ext uri="{FF2B5EF4-FFF2-40B4-BE49-F238E27FC236}">
                <a16:creationId xmlns:a16="http://schemas.microsoft.com/office/drawing/2014/main" id="{DB7D5588-C713-3E6A-D936-71404FC5C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194734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82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0C43-D550-600A-7150-D0B0E08F8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15:40 </a:t>
            </a:r>
            <a:r>
              <a:rPr lang="en-US" dirty="0" err="1"/>
              <a:t>Uhr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B2759-DEAE-7651-7A8C-AB9800A30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ich </a:t>
            </a:r>
            <a:r>
              <a:rPr lang="en-GB" dirty="0" err="1"/>
              <a:t>spiele</a:t>
            </a:r>
            <a:r>
              <a:rPr lang="en-GB" dirty="0"/>
              <a:t> </a:t>
            </a:r>
            <a:r>
              <a:rPr lang="en-GB" dirty="0" err="1"/>
              <a:t>Fußball</a:t>
            </a:r>
            <a:endParaRPr lang="en-GB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CDAE2EE-FC68-EA1C-9F7D-91B934F95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91" y="2862791"/>
            <a:ext cx="30289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60740D57-EECA-5367-E981-9C0DDABB4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25" y="2862791"/>
            <a:ext cx="30289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71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1E745-8093-FBBD-C534-619D57F47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17:50 </a:t>
            </a:r>
            <a:r>
              <a:rPr lang="en-US" dirty="0" err="1"/>
              <a:t>Uhr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49DED-081F-9C3E-9B5D-3049F3E74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Ich gehe leckeres Essen </a:t>
            </a:r>
            <a:r>
              <a:rPr lang="de-DE" dirty="0" err="1"/>
              <a:t>essen</a:t>
            </a:r>
            <a:endParaRPr lang="en-GB" dirty="0"/>
          </a:p>
        </p:txBody>
      </p:sp>
      <p:pic>
        <p:nvPicPr>
          <p:cNvPr id="6148" name="Picture 4" descr="Uhrzeit: informell (2) | Grammatik | Wie spät ist es? | DW Deutsch Lernen">
            <a:extLst>
              <a:ext uri="{FF2B5EF4-FFF2-40B4-BE49-F238E27FC236}">
                <a16:creationId xmlns:a16="http://schemas.microsoft.com/office/drawing/2014/main" id="{BC496B17-08B0-9ED5-F66B-0C626687F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547" y="90488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World food: 50 best dishes | CNN">
            <a:extLst>
              <a:ext uri="{FF2B5EF4-FFF2-40B4-BE49-F238E27FC236}">
                <a16:creationId xmlns:a16="http://schemas.microsoft.com/office/drawing/2014/main" id="{E0C22F95-85BC-57B3-99EA-4C7226CCB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79" y="279452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409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Mein zeitplan</vt:lpstr>
      <vt:lpstr>6:30 uhr</vt:lpstr>
      <vt:lpstr>7:00 uhr</vt:lpstr>
      <vt:lpstr>7:30 Uhr</vt:lpstr>
      <vt:lpstr>8:00 Uhr - 14:50 Uhr</vt:lpstr>
      <vt:lpstr>15:40 Uhr</vt:lpstr>
      <vt:lpstr>17:50 Uhr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zeitplan</dc:title>
  <dc:creator>Zaido Elhalah</dc:creator>
  <cp:lastModifiedBy>Zaido Elhalah</cp:lastModifiedBy>
  <cp:revision>1</cp:revision>
  <dcterms:created xsi:type="dcterms:W3CDTF">2023-05-30T14:01:15Z</dcterms:created>
  <dcterms:modified xsi:type="dcterms:W3CDTF">2023-05-30T14:01:17Z</dcterms:modified>
</cp:coreProperties>
</file>