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11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50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34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022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74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43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8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7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05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1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32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0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7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ECA6-66F0-4908-9922-3586F03043E3}" type="datetimeFigureOut">
              <a:rPr lang="en-US" smtClean="0"/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6F009-12FE-407E-AB7F-74D931801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13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uds-daylight-environment-forest-542384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1897-environment-pictur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illustrations/environmental-protection-886788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-nc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arth-globe-birth-new-arise-405096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2921580@N06/5706918592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atural_environmen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6D3A-8098-4541-BB37-C6CEC1763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بيأتنا الجميلة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9209D8-892B-4D16-BE33-5074F97DE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JO" dirty="0"/>
              <a:t>من: أليسا و ساما و كرمل و ريتا.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C0943-9C68-43D9-89FD-7132D73D8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81315" y="1454367"/>
            <a:ext cx="5539085" cy="369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76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6363C-F8ED-4496-B210-6E3FE274E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dirty="0"/>
              <a:t>ما تعلمناه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8BC2-4B72-4DE5-88B0-0EB81CA54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4400" dirty="0"/>
              <a:t>الآن بعد أن علمنا أن بيئتنا معرضة للخطر ، يتعين علينا الانتباه إليها أكثر مما كنا بحاجة إليه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955875-CD74-4EAD-BAF6-9331CFCC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599" y="3005195"/>
            <a:ext cx="5458951" cy="4024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60C9DE-C738-44C6-97F8-7A7EB4240BB4}"/>
              </a:ext>
            </a:extLst>
          </p:cNvPr>
          <p:cNvSpPr txBox="1"/>
          <p:nvPr/>
        </p:nvSpPr>
        <p:spPr>
          <a:xfrm>
            <a:off x="228599" y="9647685"/>
            <a:ext cx="54589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freepngimg.com/png/11897-environment-picture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54685-E635-4563-A7F8-41DF6440A6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927271" y="3309704"/>
            <a:ext cx="5018585" cy="354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7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7754-83B1-4C0D-A860-1605F8DF8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9D018-334D-4486-9017-4113C046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41518"/>
            <a:ext cx="10820400" cy="40241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20000" dirty="0"/>
              <a:t>شكرا</a:t>
            </a:r>
            <a:endParaRPr lang="en-US" sz="20000" dirty="0"/>
          </a:p>
        </p:txBody>
      </p:sp>
    </p:spTree>
    <p:extLst>
      <p:ext uri="{BB962C8B-B14F-4D97-AF65-F5344CB8AC3E}">
        <p14:creationId xmlns:p14="http://schemas.microsoft.com/office/powerpoint/2010/main" val="290213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5BB7-77A3-41FB-A620-A97672D45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البيئة:                                                  </a:t>
            </a:r>
            <a:r>
              <a:rPr lang="en-US" dirty="0"/>
              <a:t>        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B86BD-1262-499E-88E3-5DCA9E483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4000" dirty="0"/>
              <a:t>كل ما يحيط بالإنسان من ماء وهواء ويابسة وفضاء خارجي، وكل ما تحتويه هذه الأوساط من جماد ونبات وحيوان وأشكال مختلفة من طاقة ونظم وعمليات طبيعية وأنشطة بشرية.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6A5A0-2295-4BAF-A435-C9DF6CCC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46882" y="3955849"/>
            <a:ext cx="5282213" cy="293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0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D01473DA-B2EE-4947-856D-24B5C4CA7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5845"/>
            <a:ext cx="10515600" cy="194413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60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آ</a:t>
            </a:r>
            <a:r>
              <a:rPr kumimoji="0" lang="ar-SA" altLang="en-US" sz="6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ثار تخريب البيئة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Helvetica Neue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22EF69-4FC0-4A22-9B6A-D7E9930CC4AD}"/>
              </a:ext>
            </a:extLst>
          </p:cNvPr>
          <p:cNvSpPr txBox="1"/>
          <p:nvPr/>
        </p:nvSpPr>
        <p:spPr>
          <a:xfrm>
            <a:off x="757646" y="1999975"/>
            <a:ext cx="9418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5400" dirty="0"/>
              <a:t>الاكتظاظ السكاني</a:t>
            </a:r>
          </a:p>
          <a:p>
            <a:r>
              <a:rPr lang="ar-SA" altLang="en-US" sz="5400" dirty="0">
                <a:latin typeface="inherit"/>
              </a:rPr>
              <a:t>التلوث وحرق الوقود الأحفوري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r>
              <a:rPr lang="ar-SA" altLang="en-US" sz="5400" dirty="0">
                <a:latin typeface="inherit"/>
              </a:rPr>
              <a:t>إزالة الغابات والاحتباس الحراري والأمطار الحمضية وأكثر من ذلك يؤثر علينا بصحتنا</a:t>
            </a:r>
            <a:r>
              <a:rPr kumimoji="0" lang="en-US" altLang="en-US" sz="5400" b="0" i="0" u="none" strike="noStrike" cap="none" normalizeH="0" baseline="0" dirty="0">
                <a:ln>
                  <a:noFill/>
                </a:ln>
                <a:effectLst/>
                <a:latin typeface="inherit"/>
                <a:cs typeface="Arial" panose="020B0604020202020204" pitchFamily="34" charset="0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  <a:p>
            <a:endParaRPr lang="en-US" sz="5400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A6D3471A-6E94-4745-B8A0-8EF575994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3415" y="3968765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92DB40F-E6EE-4AC2-A05E-B2F5E6929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438304" y="2462761"/>
            <a:ext cx="2311736" cy="38840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46A6111-1A9C-4423-81B6-B818E9E770E4}"/>
              </a:ext>
            </a:extLst>
          </p:cNvPr>
          <p:cNvSpPr txBox="1"/>
          <p:nvPr/>
        </p:nvSpPr>
        <p:spPr>
          <a:xfrm>
            <a:off x="9188973" y="5977486"/>
            <a:ext cx="256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42921580@N06/5706918592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1082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0A4-029A-48F3-B88A-852E3302A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آثار تخريب البيأة على الحيوانات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1761-8EA1-4D4F-A1D6-25BE8BFB2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2194560"/>
            <a:ext cx="10820400" cy="4024125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ar-JO" altLang="en-US" sz="3200" dirty="0">
                <a:latin typeface="inherit"/>
              </a:rPr>
              <a:t>ي</a:t>
            </a:r>
            <a:r>
              <a:rPr lang="ar-SA" altLang="en-US" sz="3200" dirty="0">
                <a:latin typeface="inherit"/>
              </a:rPr>
              <a:t>مكن أن يتسبب في فقدانهم لمنازلهم تمامًا أو إجبارهم على الخروج من نطاقهم الطبيعي</a:t>
            </a:r>
            <a:r>
              <a:rPr lang="en-US" altLang="en-US" sz="3200" dirty="0">
                <a:solidFill>
                  <a:srgbClr val="202124"/>
                </a:solidFill>
                <a:latin typeface="inherit"/>
                <a:cs typeface="Arial" panose="020B0604020202020204" pitchFamily="34" charset="0"/>
              </a:rPr>
              <a:t>.</a:t>
            </a:r>
            <a:endParaRPr lang="en-US" altLang="en-US" sz="3200" dirty="0">
              <a:latin typeface="Arial" panose="020B0604020202020204" pitchFamily="34" charset="0"/>
            </a:endParaRPr>
          </a:p>
          <a:p>
            <a:r>
              <a:rPr lang="ar-JO" sz="3200" dirty="0"/>
              <a:t>يمكنه تغيير الموائل الحالية وإزالة مصادر المأوى والمياه والغذاء ، مثل الأشجار المثمرة.</a:t>
            </a:r>
            <a:endParaRPr lang="en-US" sz="3200" dirty="0"/>
          </a:p>
          <a:p>
            <a:r>
              <a:rPr lang="ar-JO" sz="3200" dirty="0"/>
              <a:t>قد تواجه الأنواع الحيوانية المهددة بفقدان الغابات أيضًا منافسة متزايدة مع الآخرين ، ويمكن أن تكون أكثر عرضة للقتل من قبل الحيوانات المفترسة التي فقدت أيضًا موطنها الطبيعي.</a:t>
            </a:r>
            <a:endParaRPr lang="en-US" sz="3200" dirty="0"/>
          </a:p>
          <a:p>
            <a:r>
              <a:rPr lang="ar-JO" sz="3200" dirty="0"/>
              <a:t>كما أنه يتسبب في تآكل التربة ، مما قد يغير المناظر الطبيعية ويجعل من الصعب العثور على الطعام.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2230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3FD7-094C-47D9-A7D2-38A4F39E0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حلول التلوث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C0CDF-F960-4B27-8D3A-23594D833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1345"/>
            <a:ext cx="10515600" cy="4351338"/>
          </a:xfrm>
        </p:spPr>
        <p:txBody>
          <a:bodyPr>
            <a:normAutofit/>
          </a:bodyPr>
          <a:lstStyle/>
          <a:p>
            <a:pPr algn="r"/>
            <a:r>
              <a:rPr lang="ar-JO" dirty="0"/>
              <a:t>1- التشجيع على السكن في الأرياف:</a:t>
            </a:r>
          </a:p>
          <a:p>
            <a:pPr algn="r"/>
            <a:r>
              <a:rPr lang="ar-JO" dirty="0"/>
              <a:t>2- التخلص من النفايات الصناعية:</a:t>
            </a:r>
          </a:p>
          <a:p>
            <a:pPr algn="r"/>
            <a:r>
              <a:rPr lang="ar-JO" dirty="0"/>
              <a:t>3- رمي الأوساخ في المكان المخصص:</a:t>
            </a:r>
          </a:p>
          <a:p>
            <a:pPr algn="r"/>
            <a:r>
              <a:rPr lang="ar-JO" dirty="0"/>
              <a:t>4- إعادة تدوير النفايات:</a:t>
            </a:r>
          </a:p>
          <a:p>
            <a:pPr algn="r"/>
            <a:r>
              <a:rPr lang="ar-JO" dirty="0"/>
              <a:t>5- اعتمد على الأكياس الورقية:</a:t>
            </a:r>
          </a:p>
          <a:p>
            <a:pPr algn="r"/>
            <a:r>
              <a:rPr lang="ar-JO" dirty="0"/>
              <a:t>6- تشجير المدن:</a:t>
            </a:r>
          </a:p>
          <a:p>
            <a:pPr algn="r"/>
            <a:r>
              <a:rPr lang="ar-JO" dirty="0"/>
              <a:t>7- زيادة المساحات الخضراء:</a:t>
            </a:r>
          </a:p>
          <a:p>
            <a:pPr algn="r"/>
            <a:r>
              <a:rPr lang="ar-JO" dirty="0"/>
              <a:t>8- سنّ التشريعات: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DA832-351E-442C-B232-9C8ACA1D5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70660" y="357972"/>
            <a:ext cx="4525022" cy="60936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120AD-CE21-4781-9C9E-065DD40AA342}"/>
              </a:ext>
            </a:extLst>
          </p:cNvPr>
          <p:cNvSpPr txBox="1"/>
          <p:nvPr/>
        </p:nvSpPr>
        <p:spPr>
          <a:xfrm>
            <a:off x="1470660" y="6451600"/>
            <a:ext cx="45250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en.wikipedia.org/wiki/Natural_environmen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5951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24053-2C85-4993-BA2E-3CED9B5B1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54D31-C8B4-4846-B4E4-BE91B097FA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080"/>
            <a:ext cx="10515600" cy="3631882"/>
          </a:xfrm>
        </p:spPr>
        <p:txBody>
          <a:bodyPr/>
          <a:lstStyle/>
          <a:p>
            <a:pPr marL="0" indent="0">
              <a:buNone/>
            </a:pPr>
            <a:r>
              <a:rPr lang="ar-JO" dirty="0"/>
              <a:t>كم يحتاج الناس إلى الغرامة بسبب التلوث هذا من نتائجنا</a:t>
            </a:r>
            <a:endParaRPr lang="en-US" dirty="0"/>
          </a:p>
        </p:txBody>
      </p:sp>
      <p:pic>
        <p:nvPicPr>
          <p:cNvPr id="2050" name="Picture 2" descr="Forms response chart. Question title: هل يجب تغريم مرتكبي القمامة؟ كم من المال يجب عليهم دفعه&#10;. Number of responses: .">
            <a:extLst>
              <a:ext uri="{FF2B5EF4-FFF2-40B4-BE49-F238E27FC236}">
                <a16:creationId xmlns:a16="http://schemas.microsoft.com/office/drawing/2014/main" id="{5A9E471D-F9F0-41F0-AFEE-64F192BAE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8210"/>
            <a:ext cx="12192000" cy="497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2FDF83-7233-41F2-8B78-223E98A592F5}"/>
              </a:ext>
            </a:extLst>
          </p:cNvPr>
          <p:cNvSpPr txBox="1"/>
          <p:nvPr/>
        </p:nvSpPr>
        <p:spPr>
          <a:xfrm>
            <a:off x="1767840" y="3737268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54CF4-7E52-4950-B9B5-DEA492795E84}"/>
              </a:ext>
            </a:extLst>
          </p:cNvPr>
          <p:cNvSpPr txBox="1"/>
          <p:nvPr/>
        </p:nvSpPr>
        <p:spPr>
          <a:xfrm>
            <a:off x="3980451" y="3918172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D6B4F-6B6D-4C19-A090-3EC2B211FD6A}"/>
              </a:ext>
            </a:extLst>
          </p:cNvPr>
          <p:cNvSpPr txBox="1"/>
          <p:nvPr/>
        </p:nvSpPr>
        <p:spPr>
          <a:xfrm>
            <a:off x="10919460" y="3429000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B5AA2D-7639-4B1C-A2EA-A45A1E08F1B9}"/>
              </a:ext>
            </a:extLst>
          </p:cNvPr>
          <p:cNvSpPr txBox="1"/>
          <p:nvPr/>
        </p:nvSpPr>
        <p:spPr>
          <a:xfrm>
            <a:off x="8564880" y="4291266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7E1514-098B-4078-BAFC-17731B115579}"/>
              </a:ext>
            </a:extLst>
          </p:cNvPr>
          <p:cNvSpPr txBox="1"/>
          <p:nvPr/>
        </p:nvSpPr>
        <p:spPr>
          <a:xfrm>
            <a:off x="6355080" y="2943773"/>
            <a:ext cx="35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6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F958-58ED-46B5-9688-9DD044B0D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Forms response chart. Question title: ما رأيك يسبب تغير المناخ؟&#10;. Number of responses: 16 responses.">
            <a:extLst>
              <a:ext uri="{FF2B5EF4-FFF2-40B4-BE49-F238E27FC236}">
                <a16:creationId xmlns:a16="http://schemas.microsoft.com/office/drawing/2014/main" id="{B592508D-3418-4DD3-BDB8-BE8D28B9FF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0" y="236484"/>
            <a:ext cx="11256887" cy="62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5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B0C3440-AEBF-49C6-87E7-720B67ED32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  <a:cs typeface="Arial" panose="020B0604020202020204" pitchFamily="34" charset="0"/>
              </a:rPr>
              <a:t>ما هو نوع التلوث الأسوأ على صحتنا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9" name="Picture 3" descr="Forms response chart. Question title: ما هو نوع التلوث الأسوأ على صحتنا&#10;. Number of responses: 17 responses.">
            <a:extLst>
              <a:ext uri="{FF2B5EF4-FFF2-40B4-BE49-F238E27FC236}">
                <a16:creationId xmlns:a16="http://schemas.microsoft.com/office/drawing/2014/main" id="{016C2AD3-BB1C-40AD-A50B-5B096CC7FB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3862" y="2193925"/>
            <a:ext cx="9564276" cy="40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44399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5B4D5-C3BD-48E0-A6B3-0D42F98B9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الخلاصة</a:t>
            </a:r>
            <a:br>
              <a:rPr lang="ar-JO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F1C51-D1D1-4334-A029-22B69C51E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ar-JO" sz="3600" dirty="0"/>
              <a:t>البشر هم من أسوأ التأثيرات إلى اللانهائية</a:t>
            </a:r>
          </a:p>
          <a:p>
            <a:r>
              <a:rPr lang="ar-JO" sz="3600" dirty="0"/>
              <a:t>يتسبب في إزالة الغابات وكذلك الحرائق وأكثر من ذلك</a:t>
            </a:r>
          </a:p>
          <a:p>
            <a:r>
              <a:rPr lang="ar-JO" sz="3600" dirty="0"/>
              <a:t>العديد من الحيوانات يفقدون منازلهم بسبب أنقاض الحسد</a:t>
            </a:r>
          </a:p>
          <a:p>
            <a:r>
              <a:rPr lang="ar-JO" sz="3600" dirty="0"/>
              <a:t>أحد الحلول هو التوقف عن قتل الحيوانات</a:t>
            </a:r>
          </a:p>
          <a:p>
            <a:r>
              <a:rPr lang="ar-JO" sz="3600" dirty="0"/>
              <a:t>توقف عن قطع الأشجار</a:t>
            </a:r>
          </a:p>
          <a:p>
            <a:r>
              <a:rPr lang="ar-JO" sz="3600" dirty="0"/>
              <a:t>اعتني بضخمتنا أكثر</a:t>
            </a:r>
          </a:p>
          <a:p>
            <a:r>
              <a:rPr lang="ar-JO" sz="3600" dirty="0"/>
              <a:t>والعديد من الطرق كما هو موضح في عرض </a:t>
            </a:r>
            <a:r>
              <a:rPr lang="en-US" sz="3600" dirty="0"/>
              <a:t>PowerPoint </a:t>
            </a:r>
            <a:r>
              <a:rPr lang="ar-JO" sz="3600" dirty="0"/>
              <a:t>التقديمي الخاص بنا.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057254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215</TotalTime>
  <Words>325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Helvetica Neue</vt:lpstr>
      <vt:lpstr>inherit</vt:lpstr>
      <vt:lpstr>Times New Roman</vt:lpstr>
      <vt:lpstr>Vapor Trail</vt:lpstr>
      <vt:lpstr>بيأتنا الجميلة</vt:lpstr>
      <vt:lpstr>ما هي البيئة:                                                                  </vt:lpstr>
      <vt:lpstr>آثار تخريب البيئة  </vt:lpstr>
      <vt:lpstr>آثار تخريب البيأة على الحيوانات</vt:lpstr>
      <vt:lpstr>حلول التلوث</vt:lpstr>
      <vt:lpstr>PowerPoint Presentation</vt:lpstr>
      <vt:lpstr>PowerPoint Presentation</vt:lpstr>
      <vt:lpstr>ما هو نوع التلوث الأسوأ على صحتنا </vt:lpstr>
      <vt:lpstr>الخلاصة </vt:lpstr>
      <vt:lpstr>ما تعلمناه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بيأتنا الجميل</dc:title>
  <dc:creator>Z.Alsous</dc:creator>
  <cp:lastModifiedBy>Z.Alsous</cp:lastModifiedBy>
  <cp:revision>19</cp:revision>
  <dcterms:created xsi:type="dcterms:W3CDTF">2023-05-16T15:37:17Z</dcterms:created>
  <dcterms:modified xsi:type="dcterms:W3CDTF">2023-05-30T13:21:13Z</dcterms:modified>
</cp:coreProperties>
</file>