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65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3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58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7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56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84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46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41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52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76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19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C089D-C3BC-49C5-BAAF-2F58C9C38848}" type="datetimeFigureOut">
              <a:rPr lang="en-GB" smtClean="0"/>
              <a:t>28/05/2023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326AB-F0F9-4D05-B2F0-6F247946A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58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WhatsApp%20Video%202023-05-28%20at%2016.26.16.mp4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965"/>
            <a:ext cx="7772400" cy="1470025"/>
          </a:xfrm>
        </p:spPr>
        <p:txBody>
          <a:bodyPr>
            <a:normAutofit/>
          </a:bodyPr>
          <a:lstStyle/>
          <a:p>
            <a:r>
              <a:rPr lang="ar-JO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البتــــــــــــــــــــــــــــــــــــــــــــــــــــــــراء</a:t>
            </a:r>
            <a:endParaRPr lang="en-GB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126876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ar-JO" sz="1600" dirty="0" smtClean="0"/>
              <a:t>مدينه ورديه تفتخر بجمالها ، تقع في الممللكه الاردنيه الهاشميه وهي شاهده على حضارة من أشهر الحضارات وهي حضارة الانباط الذين اتخذوهاعاصمه لدولتهم وتعتبر البتراء مدينه الجمال والسحر حتى اصبحت من عجائب الدنيا السبع ! </a:t>
            </a:r>
            <a:endParaRPr lang="en-GB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492896"/>
            <a:ext cx="6096000" cy="305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46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965"/>
            <a:ext cx="7772400" cy="1470025"/>
          </a:xfrm>
        </p:spPr>
        <p:txBody>
          <a:bodyPr>
            <a:normAutofit/>
          </a:bodyPr>
          <a:lstStyle/>
          <a:p>
            <a:r>
              <a:rPr lang="ar-JO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تاريخ مدينه البتراء</a:t>
            </a:r>
            <a:endParaRPr lang="en-GB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1268760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ar-JO" sz="1600" dirty="0" smtClean="0"/>
              <a:t>تم اكتشافها عام 1812 م على يد المستكشف السويسري يوهان بوركهارت . </a:t>
            </a:r>
          </a:p>
          <a:p>
            <a:pPr algn="r"/>
            <a:endParaRPr lang="ar-JO" sz="1600" dirty="0"/>
          </a:p>
          <a:p>
            <a:pPr algn="r"/>
            <a:r>
              <a:rPr lang="ar-JO" sz="1600" dirty="0" smtClean="0"/>
              <a:t>تم بنائها في القرن الرابع قبل الميلاد وما يميزها أنها تحفه رائعه وعمل فني مميز لكونها منحوته في الجبال الصحراويه التي تتكون من الحجر الرملي باللون الوردي الغامق ، وكان هذا سبب اخر لجعلها من اهم المناطق جذبا للسياح في الاردن .</a:t>
            </a:r>
          </a:p>
          <a:p>
            <a:pPr algn="r"/>
            <a:endParaRPr lang="ar-JO" sz="1600" dirty="0"/>
          </a:p>
          <a:p>
            <a:pPr algn="r"/>
            <a:r>
              <a:rPr lang="ar-JO" sz="1600" dirty="0" smtClean="0"/>
              <a:t>مثلت البتراء قديما موطنا» للانباط الذين جعلو منها مركزا» للقوافل التجاريه ، ثم هاجم اليونانيون المدينه واستطاع الانباط رد الهجوم ، ثم جاء الرومان وهاجمو المدينه عام 1916 واستطاعو ضمها الى الامبراطوريه الرومانيه واستمرت مدة 250 سنه حتى تعرضت لزلزال فتدمرت معظم مبانيها واحتلها البيزنطيون وسكنوها مدة 300 سنه </a:t>
            </a:r>
            <a:endParaRPr lang="en-GB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140968"/>
            <a:ext cx="4536504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707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965"/>
            <a:ext cx="7772400" cy="1470025"/>
          </a:xfrm>
        </p:spPr>
        <p:txBody>
          <a:bodyPr>
            <a:normAutofit/>
          </a:bodyPr>
          <a:lstStyle/>
          <a:p>
            <a:r>
              <a:rPr lang="ar-JO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جغرافية مدينه البتراء </a:t>
            </a:r>
            <a:endParaRPr lang="en-GB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126876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ar-JO" sz="1600" dirty="0" smtClean="0"/>
              <a:t>تقع مدينه البتراء النبطيه على بعد 260 كم جنوب العاصمه الاردنيه – عمان ، وعلى بعد 133 كم شمال مدينه العقبه وبذلك تحتل موقعا استرتيجيا للتجارة القديمه لكونها واقعه على طريق الجنوب والشمال من  مصر وشبه الجزيره العربيه الى مدينه دمشق ، وشملت مناطق شرق الاردن ومناطق من جنوب بلاد الشام وسيناء ومناطق من شبه الجزيره العربيه . </a:t>
            </a:r>
            <a:endParaRPr lang="en-GB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9" y="2459293"/>
            <a:ext cx="5131850" cy="376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8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965"/>
            <a:ext cx="7772400" cy="1470025"/>
          </a:xfrm>
        </p:spPr>
        <p:txBody>
          <a:bodyPr>
            <a:normAutofit/>
          </a:bodyPr>
          <a:lstStyle/>
          <a:p>
            <a:r>
              <a:rPr lang="ar-JO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معالم مدينه البتراء</a:t>
            </a:r>
            <a:endParaRPr lang="en-GB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126876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ar-JO" sz="1600" dirty="0" smtClean="0"/>
              <a:t>تضم البتراء العديد من المعالم الاثريه التي تميزها تم اكتشاف ما يقارب 3000 معلم والمعروف منها 800 معلم أهمها :-</a:t>
            </a:r>
          </a:p>
          <a:p>
            <a:pPr algn="r"/>
            <a:endParaRPr lang="ar-JO" sz="1600" dirty="0"/>
          </a:p>
          <a:p>
            <a:pPr algn="r"/>
            <a:r>
              <a:rPr lang="ar-JO" sz="1600" dirty="0" smtClean="0"/>
              <a:t>1- السيق </a:t>
            </a:r>
            <a:br>
              <a:rPr lang="ar-JO" sz="1600" dirty="0" smtClean="0"/>
            </a:br>
            <a:r>
              <a:rPr lang="ar-JO" sz="1600" dirty="0" smtClean="0"/>
              <a:t>2- المعبد الكبير </a:t>
            </a:r>
            <a:endParaRPr lang="en-GB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068960"/>
            <a:ext cx="3645661" cy="2935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3068960"/>
            <a:ext cx="4104456" cy="293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518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965"/>
            <a:ext cx="7772400" cy="1470025"/>
          </a:xfrm>
        </p:spPr>
        <p:txBody>
          <a:bodyPr>
            <a:normAutofit/>
          </a:bodyPr>
          <a:lstStyle/>
          <a:p>
            <a:r>
              <a:rPr lang="ar-JO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معالم مدينه البتراء</a:t>
            </a:r>
            <a:endParaRPr lang="en-GB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1268760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ar-JO" sz="1600" dirty="0"/>
          </a:p>
          <a:p>
            <a:pPr algn="r"/>
            <a:r>
              <a:rPr lang="ar-JO" sz="1600" dirty="0" smtClean="0"/>
              <a:t>3- الخزنه </a:t>
            </a:r>
            <a:br>
              <a:rPr lang="ar-JO" sz="1600" dirty="0" smtClean="0"/>
            </a:br>
            <a:r>
              <a:rPr lang="ar-JO" sz="1600" dirty="0" smtClean="0"/>
              <a:t>4- قصر البنت</a:t>
            </a:r>
            <a:endParaRPr lang="en-GB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04" y="2999940"/>
            <a:ext cx="4087112" cy="30213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999940"/>
            <a:ext cx="3504034" cy="302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137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965"/>
            <a:ext cx="7772400" cy="1470025"/>
          </a:xfrm>
        </p:spPr>
        <p:txBody>
          <a:bodyPr>
            <a:normAutofit/>
          </a:bodyPr>
          <a:lstStyle/>
          <a:p>
            <a:r>
              <a:rPr lang="ar-JO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معالم مدينه البتراء</a:t>
            </a:r>
            <a:endParaRPr lang="en-GB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1268760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ar-JO" sz="1600" dirty="0"/>
          </a:p>
          <a:p>
            <a:pPr algn="r"/>
            <a:r>
              <a:rPr lang="ar-JO" sz="1600" dirty="0" smtClean="0"/>
              <a:t>5- مسرح البتراء </a:t>
            </a:r>
            <a:br>
              <a:rPr lang="ar-JO" sz="1600" dirty="0" smtClean="0"/>
            </a:br>
            <a:r>
              <a:rPr lang="ar-JO" sz="1600" dirty="0" smtClean="0"/>
              <a:t>6- شارع الواجهات</a:t>
            </a:r>
            <a:endParaRPr lang="en-GB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56424"/>
            <a:ext cx="3888432" cy="31683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256424"/>
            <a:ext cx="4176464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594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965"/>
            <a:ext cx="7772400" cy="1470025"/>
          </a:xfrm>
        </p:spPr>
        <p:txBody>
          <a:bodyPr>
            <a:normAutofit/>
          </a:bodyPr>
          <a:lstStyle/>
          <a:p>
            <a:r>
              <a:rPr lang="ar-JO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الاهميه الاقتصاديه للبتراء</a:t>
            </a:r>
            <a:endParaRPr lang="en-GB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126876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ar-JO" sz="1600" dirty="0" smtClean="0"/>
              <a:t>تعتبر البتراء مقصد سياحي لاعداد كبيره من السياح الذين يزورون الاردن مما ينعكس على الاقتصاد الوطني الاردني ، كما تعد موقع متكامل بخدماته من فنادق ومطاعم ومحلات تحف وشركات سياحيه ، مما ينعكس على الاردن ايجابيا ، وتعتبر عنصر اساسي من عناصر النشاط الاقتصادي وزيادة الاتفاق السياحي وتقليل الابطاله .</a:t>
            </a:r>
          </a:p>
          <a:p>
            <a:pPr algn="r"/>
            <a:endParaRPr lang="ar-JO" sz="1600" dirty="0"/>
          </a:p>
        </p:txBody>
      </p:sp>
    </p:spTree>
    <p:extLst>
      <p:ext uri="{BB962C8B-B14F-4D97-AF65-F5344CB8AC3E}">
        <p14:creationId xmlns:p14="http://schemas.microsoft.com/office/powerpoint/2010/main" val="8698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2420888"/>
            <a:ext cx="5112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8800" dirty="0" smtClean="0">
                <a:hlinkClick r:id="rId2" action="ppaction://hlinkfile"/>
              </a:rPr>
              <a:t>فيديو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282732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295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البتــــــــــــــــــــــــــــــــــــــــــــــــــــــــراء</vt:lpstr>
      <vt:lpstr>تاريخ مدينه البتراء</vt:lpstr>
      <vt:lpstr>جغرافية مدينه البتراء </vt:lpstr>
      <vt:lpstr>معالم مدينه البتراء</vt:lpstr>
      <vt:lpstr>معالم مدينه البتراء</vt:lpstr>
      <vt:lpstr>معالم مدينه البتراء</vt:lpstr>
      <vt:lpstr>الاهميه الاقتصاديه للبتراء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البتــــــــــــــــــــــــــــــــــــــــــــــــــــــــراء</dc:title>
  <dc:creator>Abo Jad</dc:creator>
  <cp:lastModifiedBy>Abo Jad</cp:lastModifiedBy>
  <cp:revision>10</cp:revision>
  <dcterms:created xsi:type="dcterms:W3CDTF">2023-05-27T20:50:33Z</dcterms:created>
  <dcterms:modified xsi:type="dcterms:W3CDTF">2023-05-28T21:17:52Z</dcterms:modified>
</cp:coreProperties>
</file>